
<file path=[Content_Types].xml><?xml version="1.0" encoding="utf-8"?>
<Types xmlns="http://schemas.openxmlformats.org/package/2006/content-types">
  <Default Extension="png" ContentType="image/png"/>
  <Default Extension="jpeg" ContentType="image/jpeg"/>
  <Default Extension="glb" ContentType="model/gltf.binary"/>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9" r:id="rId2"/>
  </p:sldMasterIdLst>
  <p:notesMasterIdLst>
    <p:notesMasterId r:id="rId7"/>
  </p:notesMasterIdLst>
  <p:sldIdLst>
    <p:sldId id="265" r:id="rId3"/>
    <p:sldId id="266" r:id="rId4"/>
    <p:sldId id="264" r:id="rId5"/>
    <p:sldId id="268"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CFCFC"/>
    <a:srgbClr val="08ABD5"/>
    <a:srgbClr val="F6F6F7"/>
    <a:srgbClr val="E6E6E6"/>
    <a:srgbClr val="FAFAFA"/>
    <a:srgbClr val="F9F9F9"/>
    <a:srgbClr val="F2F2F2"/>
    <a:srgbClr val="D7D7D7"/>
    <a:srgbClr val="FBFB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22" d="100"/>
          <a:sy n="122" d="100"/>
        </p:scale>
        <p:origin x="90"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notesMaster" Target="notesMasters/notesMaster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3.jpeg>
</file>

<file path=ppt/media/image4.png>
</file>

<file path=ppt/media/image5.pn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2DBEC5-06AB-48E0-952A-026FDA33E51C}" type="datetimeFigureOut">
              <a:rPr lang="en-AU" smtClean="0"/>
              <a:t>11/12/2018</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B4536A-0246-4EFE-BA76-1B46864B8729}" type="slidenum">
              <a:rPr lang="en-AU" smtClean="0"/>
              <a:t>‹#›</a:t>
            </a:fld>
            <a:endParaRPr lang="en-AU"/>
          </a:p>
        </p:txBody>
      </p:sp>
    </p:spTree>
    <p:extLst>
      <p:ext uri="{BB962C8B-B14F-4D97-AF65-F5344CB8AC3E}">
        <p14:creationId xmlns:p14="http://schemas.microsoft.com/office/powerpoint/2010/main" val="3960634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1300785"/>
            <a:ext cx="8689976" cy="2509213"/>
          </a:xfrm>
        </p:spPr>
        <p:txBody>
          <a:bodyPr anchor="b">
            <a:normAutofit/>
          </a:bodyPr>
          <a:lstStyle>
            <a:lvl1pPr algn="ctr">
              <a:defRPr sz="4800">
                <a:latin typeface="Calibri" panose="020F0502020204030204" pitchFamily="34" charset="0"/>
                <a:cs typeface="Calibri" panose="020F050202020403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latin typeface="Calibri" panose="020F0502020204030204" pitchFamily="34" charset="0"/>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6" name="Slide Number Placeholder 5"/>
          <p:cNvSpPr>
            <a:spLocks noGrp="1"/>
          </p:cNvSpPr>
          <p:nvPr>
            <p:ph type="sldNum" sz="quarter" idx="12"/>
          </p:nvPr>
        </p:nvSpPr>
        <p:spPr>
          <a:xfrm>
            <a:off x="11403345" y="6472681"/>
            <a:ext cx="764215" cy="365125"/>
          </a:xfrm>
        </p:spPr>
        <p:txBody>
          <a:bodyPr/>
          <a:lstStyle/>
          <a:p>
            <a:fld id="{6D22F896-40B5-4ADD-8801-0D06FADFA095}" type="slidenum">
              <a:rPr lang="en-US" dirty="0"/>
              <a:t>‹#›</a:t>
            </a:fld>
            <a:endParaRPr lang="en-US" dirty="0"/>
          </a:p>
        </p:txBody>
      </p:sp>
      <p:sp>
        <p:nvSpPr>
          <p:cNvPr id="9" name="TextBox 8">
            <a:extLst>
              <a:ext uri="{FF2B5EF4-FFF2-40B4-BE49-F238E27FC236}">
                <a16:creationId xmlns:a16="http://schemas.microsoft.com/office/drawing/2014/main" id="{2E946F4F-32E8-4CD6-8932-5E19B77AB4BA}"/>
              </a:ext>
            </a:extLst>
          </p:cNvPr>
          <p:cNvSpPr txBox="1"/>
          <p:nvPr userDrawn="1"/>
        </p:nvSpPr>
        <p:spPr>
          <a:xfrm>
            <a:off x="606771" y="6655244"/>
            <a:ext cx="3639226" cy="200055"/>
          </a:xfrm>
          <a:prstGeom prst="rect">
            <a:avLst/>
          </a:prstGeom>
          <a:noFill/>
        </p:spPr>
        <p:txBody>
          <a:bodyPr wrap="square" rtlCol="0">
            <a:spAutoFit/>
          </a:bodyPr>
          <a:lstStyle/>
          <a:p>
            <a:r>
              <a:rPr lang="en-US" sz="700">
                <a:solidFill>
                  <a:schemeClr val="tx1">
                    <a:lumMod val="50000"/>
                    <a:lumOff val="50000"/>
                  </a:schemeClr>
                </a:solidFill>
                <a:latin typeface="Calibri" panose="020F0502020204030204" pitchFamily="34" charset="0"/>
                <a:cs typeface="Calibri" panose="020F0502020204030204" pitchFamily="34" charset="0"/>
              </a:rPr>
              <a:t>Copyright © 2018. National Computational Infrastructure, Canberra, ACT, Australia.</a:t>
            </a:r>
            <a:endParaRPr lang="en-AU" sz="700">
              <a:solidFill>
                <a:schemeClr val="tx1">
                  <a:lumMod val="50000"/>
                  <a:lumOff val="50000"/>
                </a:schemeClr>
              </a:solidFill>
              <a:latin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49699323-CFA0-4E32-94B1-A40B01AECDD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874000" y="251181"/>
            <a:ext cx="3886200" cy="1647795"/>
          </a:xfrm>
          <a:prstGeom prst="rect">
            <a:avLst/>
          </a:prstGeom>
        </p:spPr>
      </p:pic>
      <p:pic>
        <p:nvPicPr>
          <p:cNvPr id="17" name="Picture 16">
            <a:extLst>
              <a:ext uri="{FF2B5EF4-FFF2-40B4-BE49-F238E27FC236}">
                <a16:creationId xmlns:a16="http://schemas.microsoft.com/office/drawing/2014/main" id="{6C37F177-F799-4EF0-B5A8-9347C3F2A445}"/>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rot="16200000">
            <a:off x="2666999" y="-2667000"/>
            <a:ext cx="6858001" cy="12192000"/>
          </a:xfrm>
          <a:prstGeom prst="rect">
            <a:avLst/>
          </a:prstGeom>
        </p:spPr>
      </p:pic>
      <p:pic>
        <p:nvPicPr>
          <p:cNvPr id="18" name="Picture 17">
            <a:extLst>
              <a:ext uri="{FF2B5EF4-FFF2-40B4-BE49-F238E27FC236}">
                <a16:creationId xmlns:a16="http://schemas.microsoft.com/office/drawing/2014/main" id="{F96FAE38-974F-4A93-96D4-62D4F26C8F3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026400" y="403581"/>
            <a:ext cx="3886200" cy="1647795"/>
          </a:xfrm>
          <a:prstGeom prst="rect">
            <a:avLst/>
          </a:prstGeom>
        </p:spPr>
      </p:pic>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ADAF076-6E8D-48BD-BB78-27996FDE916E}" type="datetime1">
              <a:rPr lang="en-US" smtClean="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BD463C3-4FD6-4E15-A2FC-68448FB46BFB}" type="datetime1">
              <a:rPr lang="en-US" smtClean="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7FCA03E-80A5-466A-B4B4-2B8FCC7E2AEA}" type="datetime1">
              <a:rPr lang="en-US" smtClean="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FC04CE4-31EE-4F2B-B744-8EA83E1FE85E}" type="datetime1">
              <a:rPr lang="en-US" smtClean="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5E53FD72-7ED1-4AE3-A5D5-6F68728C4781}" type="datetime1">
              <a:rPr lang="en-US" smtClean="0"/>
              <a:t>12/11/2018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B065CE1-EB77-408D-8750-22984ACCA118}" type="datetime1">
              <a:rPr lang="en-US" smtClean="0"/>
              <a:t>12/11/2018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D43F08-357A-4172-8503-D86CDAB57223}" type="datetime1">
              <a:rPr lang="en-US" smtClean="0"/>
              <a:t>12/11/2018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B3A79B-37D8-44DC-BE4B-FEEEB5E6613B}" type="datetime1">
              <a:rPr lang="en-US" smtClean="0"/>
              <a:t>12/11/2018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E1233-3B64-4F2F-A1EF-1138A199A4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B43BB092-CC52-4D20-9AA6-90549AFB45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3317F616-C954-473E-829E-5EBBB6AEED54}"/>
              </a:ext>
            </a:extLst>
          </p:cNvPr>
          <p:cNvSpPr>
            <a:spLocks noGrp="1"/>
          </p:cNvSpPr>
          <p:nvPr>
            <p:ph type="dt" sz="half" idx="10"/>
          </p:nvPr>
        </p:nvSpPr>
        <p:spPr/>
        <p:txBody>
          <a:bodyPr/>
          <a:lstStyle/>
          <a:p>
            <a:fld id="{9A46E524-FD8D-452D-9C72-0AC53F7701F7}" type="datetimeFigureOut">
              <a:rPr lang="en-AU" smtClean="0"/>
              <a:t>11/12/2018</a:t>
            </a:fld>
            <a:endParaRPr lang="en-AU"/>
          </a:p>
        </p:txBody>
      </p:sp>
      <p:sp>
        <p:nvSpPr>
          <p:cNvPr id="5" name="Footer Placeholder 4">
            <a:extLst>
              <a:ext uri="{FF2B5EF4-FFF2-40B4-BE49-F238E27FC236}">
                <a16:creationId xmlns:a16="http://schemas.microsoft.com/office/drawing/2014/main" id="{7BF2E490-2D5D-49CA-895D-DF8F73B344E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A105A932-25B6-4433-B49F-04B372C68C2C}"/>
              </a:ext>
            </a:extLst>
          </p:cNvPr>
          <p:cNvSpPr>
            <a:spLocks noGrp="1"/>
          </p:cNvSpPr>
          <p:nvPr>
            <p:ph type="sldNum" sz="quarter" idx="12"/>
          </p:nvPr>
        </p:nvSpPr>
        <p:spPr/>
        <p:txBody>
          <a:bodyPr/>
          <a:lstStyle/>
          <a:p>
            <a:fld id="{75A2046D-B5E2-406B-9EEF-1309C8AC3DA1}" type="slidenum">
              <a:rPr lang="en-AU" smtClean="0"/>
              <a:t>‹#›</a:t>
            </a:fld>
            <a:endParaRPr lang="en-AU"/>
          </a:p>
        </p:txBody>
      </p:sp>
    </p:spTree>
    <p:extLst>
      <p:ext uri="{BB962C8B-B14F-4D97-AF65-F5344CB8AC3E}">
        <p14:creationId xmlns:p14="http://schemas.microsoft.com/office/powerpoint/2010/main" val="31232001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9CE45-70E5-4CC1-AD8D-279F05620DAC}"/>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196F249F-AA96-434A-8690-AA415959717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31AE689-A9F6-44A5-AC23-41647BA9B7EA}"/>
              </a:ext>
            </a:extLst>
          </p:cNvPr>
          <p:cNvSpPr>
            <a:spLocks noGrp="1"/>
          </p:cNvSpPr>
          <p:nvPr>
            <p:ph type="dt" sz="half" idx="10"/>
          </p:nvPr>
        </p:nvSpPr>
        <p:spPr/>
        <p:txBody>
          <a:bodyPr/>
          <a:lstStyle/>
          <a:p>
            <a:fld id="{9A46E524-FD8D-452D-9C72-0AC53F7701F7}" type="datetimeFigureOut">
              <a:rPr lang="en-AU" smtClean="0"/>
              <a:t>11/12/2018</a:t>
            </a:fld>
            <a:endParaRPr lang="en-AU"/>
          </a:p>
        </p:txBody>
      </p:sp>
      <p:sp>
        <p:nvSpPr>
          <p:cNvPr id="5" name="Footer Placeholder 4">
            <a:extLst>
              <a:ext uri="{FF2B5EF4-FFF2-40B4-BE49-F238E27FC236}">
                <a16:creationId xmlns:a16="http://schemas.microsoft.com/office/drawing/2014/main" id="{288CEF16-C9AC-4782-884B-DF1436B5A5F1}"/>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6DE1A379-610C-4439-996D-3AB961E3011B}"/>
              </a:ext>
            </a:extLst>
          </p:cNvPr>
          <p:cNvSpPr>
            <a:spLocks noGrp="1"/>
          </p:cNvSpPr>
          <p:nvPr>
            <p:ph type="sldNum" sz="quarter" idx="12"/>
          </p:nvPr>
        </p:nvSpPr>
        <p:spPr/>
        <p:txBody>
          <a:bodyPr/>
          <a:lstStyle/>
          <a:p>
            <a:fld id="{75A2046D-B5E2-406B-9EEF-1309C8AC3DA1}" type="slidenum">
              <a:rPr lang="en-AU" smtClean="0"/>
              <a:t>‹#›</a:t>
            </a:fld>
            <a:endParaRPr lang="en-AU"/>
          </a:p>
        </p:txBody>
      </p:sp>
    </p:spTree>
    <p:extLst>
      <p:ext uri="{BB962C8B-B14F-4D97-AF65-F5344CB8AC3E}">
        <p14:creationId xmlns:p14="http://schemas.microsoft.com/office/powerpoint/2010/main" val="4154837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39007D-6BCD-43A3-816F-9B9944EEE7DD}" type="datetime1">
              <a:rPr lang="en-US" smtClean="0"/>
              <a:t>12/11/2018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pic>
        <p:nvPicPr>
          <p:cNvPr id="11" name="Picture 10">
            <a:extLst>
              <a:ext uri="{FF2B5EF4-FFF2-40B4-BE49-F238E27FC236}">
                <a16:creationId xmlns:a16="http://schemas.microsoft.com/office/drawing/2014/main" id="{BFF7BC70-E094-4F80-822B-639F9FC1622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16200000">
            <a:off x="2666998" y="-2667176"/>
            <a:ext cx="6858001" cy="12192000"/>
          </a:xfrm>
          <a:prstGeom prst="rect">
            <a:avLst/>
          </a:prstGeom>
        </p:spPr>
      </p:pic>
      <p:sp>
        <p:nvSpPr>
          <p:cNvPr id="13" name="Rectangle 12">
            <a:extLst>
              <a:ext uri="{FF2B5EF4-FFF2-40B4-BE49-F238E27FC236}">
                <a16:creationId xmlns:a16="http://schemas.microsoft.com/office/drawing/2014/main" id="{BA8B7A6E-F2EF-4B10-9AB9-26C7F22B2D14}"/>
              </a:ext>
            </a:extLst>
          </p:cNvPr>
          <p:cNvSpPr/>
          <p:nvPr userDrawn="1"/>
        </p:nvSpPr>
        <p:spPr>
          <a:xfrm>
            <a:off x="-1" y="885825"/>
            <a:ext cx="12192001" cy="5372100"/>
          </a:xfrm>
          <a:prstGeom prst="rect">
            <a:avLst/>
          </a:prstGeom>
          <a:solidFill>
            <a:schemeClr val="bg1"/>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01D60167-090C-46DC-B89E-F3C030B23AE0}"/>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7234" y="66589"/>
            <a:ext cx="1775065" cy="752648"/>
          </a:xfrm>
          <a:prstGeom prst="rect">
            <a:avLst/>
          </a:prstGeom>
        </p:spPr>
      </p:pic>
      <p:sp>
        <p:nvSpPr>
          <p:cNvPr id="15" name="TextBox 14">
            <a:extLst>
              <a:ext uri="{FF2B5EF4-FFF2-40B4-BE49-F238E27FC236}">
                <a16:creationId xmlns:a16="http://schemas.microsoft.com/office/drawing/2014/main" id="{EADFB6F7-5E71-4B9F-8491-B3166C1B073E}"/>
              </a:ext>
            </a:extLst>
          </p:cNvPr>
          <p:cNvSpPr txBox="1"/>
          <p:nvPr userDrawn="1"/>
        </p:nvSpPr>
        <p:spPr>
          <a:xfrm>
            <a:off x="10728086" y="6402663"/>
            <a:ext cx="1465384" cy="461665"/>
          </a:xfrm>
          <a:prstGeom prst="rect">
            <a:avLst/>
          </a:prstGeom>
          <a:noFill/>
        </p:spPr>
        <p:txBody>
          <a:bodyPr wrap="square" rtlCol="0">
            <a:spAutoFit/>
          </a:bodyPr>
          <a:lstStyle/>
          <a:p>
            <a:r>
              <a:rPr lang="en-US" sz="2400" dirty="0">
                <a:solidFill>
                  <a:schemeClr val="bg1"/>
                </a:solidFill>
              </a:rPr>
              <a:t>nci.org.au</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2D0C6-1873-4272-BAB7-F52E42BF403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298DCA46-7A3A-408E-BA3F-56FE76305B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0F3041B-44A2-49F0-9E07-7D99DE7C8322}"/>
              </a:ext>
            </a:extLst>
          </p:cNvPr>
          <p:cNvSpPr>
            <a:spLocks noGrp="1"/>
          </p:cNvSpPr>
          <p:nvPr>
            <p:ph type="dt" sz="half" idx="10"/>
          </p:nvPr>
        </p:nvSpPr>
        <p:spPr/>
        <p:txBody>
          <a:bodyPr/>
          <a:lstStyle/>
          <a:p>
            <a:fld id="{9A46E524-FD8D-452D-9C72-0AC53F7701F7}" type="datetimeFigureOut">
              <a:rPr lang="en-AU" smtClean="0"/>
              <a:t>11/12/2018</a:t>
            </a:fld>
            <a:endParaRPr lang="en-AU"/>
          </a:p>
        </p:txBody>
      </p:sp>
      <p:sp>
        <p:nvSpPr>
          <p:cNvPr id="5" name="Footer Placeholder 4">
            <a:extLst>
              <a:ext uri="{FF2B5EF4-FFF2-40B4-BE49-F238E27FC236}">
                <a16:creationId xmlns:a16="http://schemas.microsoft.com/office/drawing/2014/main" id="{5D7DF613-A0FD-4EAF-B712-3B08C3B5E1E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50B2506-132C-401A-BE06-A67410950E26}"/>
              </a:ext>
            </a:extLst>
          </p:cNvPr>
          <p:cNvSpPr>
            <a:spLocks noGrp="1"/>
          </p:cNvSpPr>
          <p:nvPr>
            <p:ph type="sldNum" sz="quarter" idx="12"/>
          </p:nvPr>
        </p:nvSpPr>
        <p:spPr/>
        <p:txBody>
          <a:bodyPr/>
          <a:lstStyle/>
          <a:p>
            <a:fld id="{75A2046D-B5E2-406B-9EEF-1309C8AC3DA1}" type="slidenum">
              <a:rPr lang="en-AU" smtClean="0"/>
              <a:t>‹#›</a:t>
            </a:fld>
            <a:endParaRPr lang="en-AU"/>
          </a:p>
        </p:txBody>
      </p:sp>
    </p:spTree>
    <p:extLst>
      <p:ext uri="{BB962C8B-B14F-4D97-AF65-F5344CB8AC3E}">
        <p14:creationId xmlns:p14="http://schemas.microsoft.com/office/powerpoint/2010/main" val="110923306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8EBB0-4140-4FD3-AF23-4E5D8367ADF6}"/>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911D4BF9-B59A-402D-BDC4-6E82265E9D3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B8805B9E-0C48-463F-9EB3-C1A147F570B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59F8CD23-8362-439E-AEE1-2A8EEB4067F4}"/>
              </a:ext>
            </a:extLst>
          </p:cNvPr>
          <p:cNvSpPr>
            <a:spLocks noGrp="1"/>
          </p:cNvSpPr>
          <p:nvPr>
            <p:ph type="dt" sz="half" idx="10"/>
          </p:nvPr>
        </p:nvSpPr>
        <p:spPr/>
        <p:txBody>
          <a:bodyPr/>
          <a:lstStyle/>
          <a:p>
            <a:fld id="{9A46E524-FD8D-452D-9C72-0AC53F7701F7}" type="datetimeFigureOut">
              <a:rPr lang="en-AU" smtClean="0"/>
              <a:t>11/12/2018</a:t>
            </a:fld>
            <a:endParaRPr lang="en-AU"/>
          </a:p>
        </p:txBody>
      </p:sp>
      <p:sp>
        <p:nvSpPr>
          <p:cNvPr id="6" name="Footer Placeholder 5">
            <a:extLst>
              <a:ext uri="{FF2B5EF4-FFF2-40B4-BE49-F238E27FC236}">
                <a16:creationId xmlns:a16="http://schemas.microsoft.com/office/drawing/2014/main" id="{4AF965A6-C13A-48CC-9261-7CDD9685C51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FFE6DE39-F0CE-416E-A714-9DAB2F92CFCA}"/>
              </a:ext>
            </a:extLst>
          </p:cNvPr>
          <p:cNvSpPr>
            <a:spLocks noGrp="1"/>
          </p:cNvSpPr>
          <p:nvPr>
            <p:ph type="sldNum" sz="quarter" idx="12"/>
          </p:nvPr>
        </p:nvSpPr>
        <p:spPr/>
        <p:txBody>
          <a:bodyPr/>
          <a:lstStyle/>
          <a:p>
            <a:fld id="{75A2046D-B5E2-406B-9EEF-1309C8AC3DA1}" type="slidenum">
              <a:rPr lang="en-AU" smtClean="0"/>
              <a:t>‹#›</a:t>
            </a:fld>
            <a:endParaRPr lang="en-AU"/>
          </a:p>
        </p:txBody>
      </p:sp>
    </p:spTree>
    <p:extLst>
      <p:ext uri="{BB962C8B-B14F-4D97-AF65-F5344CB8AC3E}">
        <p14:creationId xmlns:p14="http://schemas.microsoft.com/office/powerpoint/2010/main" val="14199503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A051F-CCC7-4099-89AC-940FFC2627F5}"/>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BB7041F2-1CB9-449F-AE4F-4A19FC6B6E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034B6C1-23B4-4236-B5C8-D3841CC951C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9C8626C4-A45F-4392-9DBC-1F596B0301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A26CD91-99BB-4C51-A3E2-5B174D47B546}"/>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042C38E9-A62F-4E2C-9BE1-1C4B4D8656C6}"/>
              </a:ext>
            </a:extLst>
          </p:cNvPr>
          <p:cNvSpPr>
            <a:spLocks noGrp="1"/>
          </p:cNvSpPr>
          <p:nvPr>
            <p:ph type="dt" sz="half" idx="10"/>
          </p:nvPr>
        </p:nvSpPr>
        <p:spPr/>
        <p:txBody>
          <a:bodyPr/>
          <a:lstStyle/>
          <a:p>
            <a:fld id="{9A46E524-FD8D-452D-9C72-0AC53F7701F7}" type="datetimeFigureOut">
              <a:rPr lang="en-AU" smtClean="0"/>
              <a:t>11/12/2018</a:t>
            </a:fld>
            <a:endParaRPr lang="en-AU"/>
          </a:p>
        </p:txBody>
      </p:sp>
      <p:sp>
        <p:nvSpPr>
          <p:cNvPr id="8" name="Footer Placeholder 7">
            <a:extLst>
              <a:ext uri="{FF2B5EF4-FFF2-40B4-BE49-F238E27FC236}">
                <a16:creationId xmlns:a16="http://schemas.microsoft.com/office/drawing/2014/main" id="{64AF3A78-B2E5-42DF-B9D1-25E769B0E420}"/>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DF9C628E-D9D2-4E6B-A349-CCD20D5D8820}"/>
              </a:ext>
            </a:extLst>
          </p:cNvPr>
          <p:cNvSpPr>
            <a:spLocks noGrp="1"/>
          </p:cNvSpPr>
          <p:nvPr>
            <p:ph type="sldNum" sz="quarter" idx="12"/>
          </p:nvPr>
        </p:nvSpPr>
        <p:spPr/>
        <p:txBody>
          <a:bodyPr/>
          <a:lstStyle/>
          <a:p>
            <a:fld id="{75A2046D-B5E2-406B-9EEF-1309C8AC3DA1}" type="slidenum">
              <a:rPr lang="en-AU" smtClean="0"/>
              <a:t>‹#›</a:t>
            </a:fld>
            <a:endParaRPr lang="en-AU"/>
          </a:p>
        </p:txBody>
      </p:sp>
    </p:spTree>
    <p:extLst>
      <p:ext uri="{BB962C8B-B14F-4D97-AF65-F5344CB8AC3E}">
        <p14:creationId xmlns:p14="http://schemas.microsoft.com/office/powerpoint/2010/main" val="25476230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5CEBE-A319-4DE9-B8A5-01E4DD6A0FD3}"/>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AB5582F9-5666-4B7F-9250-CFBCCB58022B}"/>
              </a:ext>
            </a:extLst>
          </p:cNvPr>
          <p:cNvSpPr>
            <a:spLocks noGrp="1"/>
          </p:cNvSpPr>
          <p:nvPr>
            <p:ph type="dt" sz="half" idx="10"/>
          </p:nvPr>
        </p:nvSpPr>
        <p:spPr/>
        <p:txBody>
          <a:bodyPr/>
          <a:lstStyle/>
          <a:p>
            <a:fld id="{9A46E524-FD8D-452D-9C72-0AC53F7701F7}" type="datetimeFigureOut">
              <a:rPr lang="en-AU" smtClean="0"/>
              <a:t>11/12/2018</a:t>
            </a:fld>
            <a:endParaRPr lang="en-AU"/>
          </a:p>
        </p:txBody>
      </p:sp>
      <p:sp>
        <p:nvSpPr>
          <p:cNvPr id="4" name="Footer Placeholder 3">
            <a:extLst>
              <a:ext uri="{FF2B5EF4-FFF2-40B4-BE49-F238E27FC236}">
                <a16:creationId xmlns:a16="http://schemas.microsoft.com/office/drawing/2014/main" id="{F7C3CCF8-9C44-4489-B2BB-990AB9A64DDE}"/>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E3A26FD9-C0DC-49D2-A8EB-2DCAC6B78E58}"/>
              </a:ext>
            </a:extLst>
          </p:cNvPr>
          <p:cNvSpPr>
            <a:spLocks noGrp="1"/>
          </p:cNvSpPr>
          <p:nvPr>
            <p:ph type="sldNum" sz="quarter" idx="12"/>
          </p:nvPr>
        </p:nvSpPr>
        <p:spPr/>
        <p:txBody>
          <a:bodyPr/>
          <a:lstStyle/>
          <a:p>
            <a:fld id="{75A2046D-B5E2-406B-9EEF-1309C8AC3DA1}" type="slidenum">
              <a:rPr lang="en-AU" smtClean="0"/>
              <a:t>‹#›</a:t>
            </a:fld>
            <a:endParaRPr lang="en-AU"/>
          </a:p>
        </p:txBody>
      </p:sp>
    </p:spTree>
    <p:extLst>
      <p:ext uri="{BB962C8B-B14F-4D97-AF65-F5344CB8AC3E}">
        <p14:creationId xmlns:p14="http://schemas.microsoft.com/office/powerpoint/2010/main" val="192755991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F815AF-EA87-42E0-93E5-9A763F42BB51}"/>
              </a:ext>
            </a:extLst>
          </p:cNvPr>
          <p:cNvSpPr>
            <a:spLocks noGrp="1"/>
          </p:cNvSpPr>
          <p:nvPr>
            <p:ph type="dt" sz="half" idx="10"/>
          </p:nvPr>
        </p:nvSpPr>
        <p:spPr/>
        <p:txBody>
          <a:bodyPr/>
          <a:lstStyle/>
          <a:p>
            <a:fld id="{9A46E524-FD8D-452D-9C72-0AC53F7701F7}" type="datetimeFigureOut">
              <a:rPr lang="en-AU" smtClean="0"/>
              <a:t>11/12/2018</a:t>
            </a:fld>
            <a:endParaRPr lang="en-AU"/>
          </a:p>
        </p:txBody>
      </p:sp>
      <p:sp>
        <p:nvSpPr>
          <p:cNvPr id="3" name="Footer Placeholder 2">
            <a:extLst>
              <a:ext uri="{FF2B5EF4-FFF2-40B4-BE49-F238E27FC236}">
                <a16:creationId xmlns:a16="http://schemas.microsoft.com/office/drawing/2014/main" id="{760254BB-6E67-4A2F-A50E-8113BD074C0A}"/>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5E531617-B293-4A3D-A15B-87724DD7460D}"/>
              </a:ext>
            </a:extLst>
          </p:cNvPr>
          <p:cNvSpPr>
            <a:spLocks noGrp="1"/>
          </p:cNvSpPr>
          <p:nvPr>
            <p:ph type="sldNum" sz="quarter" idx="12"/>
          </p:nvPr>
        </p:nvSpPr>
        <p:spPr/>
        <p:txBody>
          <a:bodyPr/>
          <a:lstStyle/>
          <a:p>
            <a:fld id="{75A2046D-B5E2-406B-9EEF-1309C8AC3DA1}" type="slidenum">
              <a:rPr lang="en-AU" smtClean="0"/>
              <a:t>‹#›</a:t>
            </a:fld>
            <a:endParaRPr lang="en-AU"/>
          </a:p>
        </p:txBody>
      </p:sp>
    </p:spTree>
    <p:extLst>
      <p:ext uri="{BB962C8B-B14F-4D97-AF65-F5344CB8AC3E}">
        <p14:creationId xmlns:p14="http://schemas.microsoft.com/office/powerpoint/2010/main" val="195533914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46F1A-1D2A-4BAA-B6F8-47628A53CF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27BE9EC4-2610-47C1-8048-2F42E58F36D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39A1A855-A365-4AD0-AC25-FEBC507509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523968B-8FB5-4936-AD6B-917A6EF06117}"/>
              </a:ext>
            </a:extLst>
          </p:cNvPr>
          <p:cNvSpPr>
            <a:spLocks noGrp="1"/>
          </p:cNvSpPr>
          <p:nvPr>
            <p:ph type="dt" sz="half" idx="10"/>
          </p:nvPr>
        </p:nvSpPr>
        <p:spPr/>
        <p:txBody>
          <a:bodyPr/>
          <a:lstStyle/>
          <a:p>
            <a:fld id="{9A46E524-FD8D-452D-9C72-0AC53F7701F7}" type="datetimeFigureOut">
              <a:rPr lang="en-AU" smtClean="0"/>
              <a:t>11/12/2018</a:t>
            </a:fld>
            <a:endParaRPr lang="en-AU"/>
          </a:p>
        </p:txBody>
      </p:sp>
      <p:sp>
        <p:nvSpPr>
          <p:cNvPr id="6" name="Footer Placeholder 5">
            <a:extLst>
              <a:ext uri="{FF2B5EF4-FFF2-40B4-BE49-F238E27FC236}">
                <a16:creationId xmlns:a16="http://schemas.microsoft.com/office/drawing/2014/main" id="{F8E41CA8-6201-47EB-AF24-24C2BC562FD6}"/>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B132793-881E-4942-A2EB-7778B25A9A22}"/>
              </a:ext>
            </a:extLst>
          </p:cNvPr>
          <p:cNvSpPr>
            <a:spLocks noGrp="1"/>
          </p:cNvSpPr>
          <p:nvPr>
            <p:ph type="sldNum" sz="quarter" idx="12"/>
          </p:nvPr>
        </p:nvSpPr>
        <p:spPr/>
        <p:txBody>
          <a:bodyPr/>
          <a:lstStyle/>
          <a:p>
            <a:fld id="{75A2046D-B5E2-406B-9EEF-1309C8AC3DA1}" type="slidenum">
              <a:rPr lang="en-AU" smtClean="0"/>
              <a:t>‹#›</a:t>
            </a:fld>
            <a:endParaRPr lang="en-AU"/>
          </a:p>
        </p:txBody>
      </p:sp>
    </p:spTree>
    <p:extLst>
      <p:ext uri="{BB962C8B-B14F-4D97-AF65-F5344CB8AC3E}">
        <p14:creationId xmlns:p14="http://schemas.microsoft.com/office/powerpoint/2010/main" val="428783925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CF866-3E6F-4945-A762-47F06EAB13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3F0A54C8-6E2B-4080-80B2-B4E661C44C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4B93A923-734B-4855-B9EC-B6B0772377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676CFF3-A0E0-409F-AD4F-748A1C2A1F67}"/>
              </a:ext>
            </a:extLst>
          </p:cNvPr>
          <p:cNvSpPr>
            <a:spLocks noGrp="1"/>
          </p:cNvSpPr>
          <p:nvPr>
            <p:ph type="dt" sz="half" idx="10"/>
          </p:nvPr>
        </p:nvSpPr>
        <p:spPr/>
        <p:txBody>
          <a:bodyPr/>
          <a:lstStyle/>
          <a:p>
            <a:fld id="{9A46E524-FD8D-452D-9C72-0AC53F7701F7}" type="datetimeFigureOut">
              <a:rPr lang="en-AU" smtClean="0"/>
              <a:t>11/12/2018</a:t>
            </a:fld>
            <a:endParaRPr lang="en-AU"/>
          </a:p>
        </p:txBody>
      </p:sp>
      <p:sp>
        <p:nvSpPr>
          <p:cNvPr id="6" name="Footer Placeholder 5">
            <a:extLst>
              <a:ext uri="{FF2B5EF4-FFF2-40B4-BE49-F238E27FC236}">
                <a16:creationId xmlns:a16="http://schemas.microsoft.com/office/drawing/2014/main" id="{5FA3F752-B966-4198-985E-B718133A271A}"/>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D788C59-D33E-4A69-A458-F7A03B7A9B99}"/>
              </a:ext>
            </a:extLst>
          </p:cNvPr>
          <p:cNvSpPr>
            <a:spLocks noGrp="1"/>
          </p:cNvSpPr>
          <p:nvPr>
            <p:ph type="sldNum" sz="quarter" idx="12"/>
          </p:nvPr>
        </p:nvSpPr>
        <p:spPr/>
        <p:txBody>
          <a:bodyPr/>
          <a:lstStyle/>
          <a:p>
            <a:fld id="{75A2046D-B5E2-406B-9EEF-1309C8AC3DA1}" type="slidenum">
              <a:rPr lang="en-AU" smtClean="0"/>
              <a:t>‹#›</a:t>
            </a:fld>
            <a:endParaRPr lang="en-AU"/>
          </a:p>
        </p:txBody>
      </p:sp>
    </p:spTree>
    <p:extLst>
      <p:ext uri="{BB962C8B-B14F-4D97-AF65-F5344CB8AC3E}">
        <p14:creationId xmlns:p14="http://schemas.microsoft.com/office/powerpoint/2010/main" val="91020551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CB6C06-0BDA-44D0-8851-7ECD800BF308}"/>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E7BC6BE2-5F1D-40BC-939F-378D634408D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4415D36-02B4-4F56-89B9-C0183CB324C5}"/>
              </a:ext>
            </a:extLst>
          </p:cNvPr>
          <p:cNvSpPr>
            <a:spLocks noGrp="1"/>
          </p:cNvSpPr>
          <p:nvPr>
            <p:ph type="dt" sz="half" idx="10"/>
          </p:nvPr>
        </p:nvSpPr>
        <p:spPr/>
        <p:txBody>
          <a:bodyPr/>
          <a:lstStyle/>
          <a:p>
            <a:fld id="{9A46E524-FD8D-452D-9C72-0AC53F7701F7}" type="datetimeFigureOut">
              <a:rPr lang="en-AU" smtClean="0"/>
              <a:t>11/12/2018</a:t>
            </a:fld>
            <a:endParaRPr lang="en-AU"/>
          </a:p>
        </p:txBody>
      </p:sp>
      <p:sp>
        <p:nvSpPr>
          <p:cNvPr id="5" name="Footer Placeholder 4">
            <a:extLst>
              <a:ext uri="{FF2B5EF4-FFF2-40B4-BE49-F238E27FC236}">
                <a16:creationId xmlns:a16="http://schemas.microsoft.com/office/drawing/2014/main" id="{5D3E52F3-F026-41F5-88DF-80280CD0163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5D771E5-C8A4-4014-B98C-94A4884903DD}"/>
              </a:ext>
            </a:extLst>
          </p:cNvPr>
          <p:cNvSpPr>
            <a:spLocks noGrp="1"/>
          </p:cNvSpPr>
          <p:nvPr>
            <p:ph type="sldNum" sz="quarter" idx="12"/>
          </p:nvPr>
        </p:nvSpPr>
        <p:spPr/>
        <p:txBody>
          <a:bodyPr/>
          <a:lstStyle/>
          <a:p>
            <a:fld id="{75A2046D-B5E2-406B-9EEF-1309C8AC3DA1}" type="slidenum">
              <a:rPr lang="en-AU" smtClean="0"/>
              <a:t>‹#›</a:t>
            </a:fld>
            <a:endParaRPr lang="en-AU"/>
          </a:p>
        </p:txBody>
      </p:sp>
    </p:spTree>
    <p:extLst>
      <p:ext uri="{BB962C8B-B14F-4D97-AF65-F5344CB8AC3E}">
        <p14:creationId xmlns:p14="http://schemas.microsoft.com/office/powerpoint/2010/main" val="40269176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ABFFB4-7155-4469-BD5D-61BFC4BB156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ADC957D0-0F9E-4910-93BF-E455327E929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8584DBDD-900B-40B9-A630-138374B69C34}"/>
              </a:ext>
            </a:extLst>
          </p:cNvPr>
          <p:cNvSpPr>
            <a:spLocks noGrp="1"/>
          </p:cNvSpPr>
          <p:nvPr>
            <p:ph type="dt" sz="half" idx="10"/>
          </p:nvPr>
        </p:nvSpPr>
        <p:spPr/>
        <p:txBody>
          <a:bodyPr/>
          <a:lstStyle/>
          <a:p>
            <a:fld id="{9A46E524-FD8D-452D-9C72-0AC53F7701F7}" type="datetimeFigureOut">
              <a:rPr lang="en-AU" smtClean="0"/>
              <a:t>11/12/2018</a:t>
            </a:fld>
            <a:endParaRPr lang="en-AU"/>
          </a:p>
        </p:txBody>
      </p:sp>
      <p:sp>
        <p:nvSpPr>
          <p:cNvPr id="5" name="Footer Placeholder 4">
            <a:extLst>
              <a:ext uri="{FF2B5EF4-FFF2-40B4-BE49-F238E27FC236}">
                <a16:creationId xmlns:a16="http://schemas.microsoft.com/office/drawing/2014/main" id="{40CBEE0C-82B6-4970-81CE-6F2F2691439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322B818-01C5-4C82-BA16-7BEEEFC4E007}"/>
              </a:ext>
            </a:extLst>
          </p:cNvPr>
          <p:cNvSpPr>
            <a:spLocks noGrp="1"/>
          </p:cNvSpPr>
          <p:nvPr>
            <p:ph type="sldNum" sz="quarter" idx="12"/>
          </p:nvPr>
        </p:nvSpPr>
        <p:spPr/>
        <p:txBody>
          <a:bodyPr/>
          <a:lstStyle/>
          <a:p>
            <a:fld id="{75A2046D-B5E2-406B-9EEF-1309C8AC3DA1}" type="slidenum">
              <a:rPr lang="en-AU" smtClean="0"/>
              <a:t>‹#›</a:t>
            </a:fld>
            <a:endParaRPr lang="en-AU"/>
          </a:p>
        </p:txBody>
      </p:sp>
    </p:spTree>
    <p:extLst>
      <p:ext uri="{BB962C8B-B14F-4D97-AF65-F5344CB8AC3E}">
        <p14:creationId xmlns:p14="http://schemas.microsoft.com/office/powerpoint/2010/main" val="1115487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A04BD80-684F-43EC-BD8A-3313B4EC3815}" type="datetime1">
              <a:rPr lang="en-US" smtClean="0"/>
              <a:t>12/11/2018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64D2021-F3A0-43D8-B6B3-AE7BBAB9890A}" type="datetime1">
              <a:rPr lang="en-US" smtClean="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82B9AF0-B7DD-4DE1-A9F5-91BE63737632}" type="datetime1">
              <a:rPr lang="en-US" smtClean="0"/>
              <a:t>12/11/2018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73F85E4-564C-4728-AEFB-C8F906AA693D}" type="datetime1">
              <a:rPr lang="en-US" smtClean="0"/>
              <a:t>12/11/2018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BE00A3BD-B35C-46C6-B7B7-E519136B132D}" type="datetime1">
              <a:rPr lang="en-US" smtClean="0"/>
              <a:t>12/11/2018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BC59E4D-16D2-4652-AD24-ABC7C4E21225}" type="datetime1">
              <a:rPr lang="en-US" smtClean="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7BFFB6C-937C-401A-B23B-FFE1848A43F3}" type="datetime1">
              <a:rPr lang="en-US" smtClean="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A3AB179A-3664-45B4-AF75-5A588F18B660}" type="datetime1">
              <a:rPr lang="en-US" smtClean="0"/>
              <a:t>12/11/2018</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hdr="0" ftr="0" dt="0"/>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9FB6DE-9E16-4A2E-8802-F35E9910BD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67747937-2BA0-439E-8ED0-4BAF13A274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E0C9BE96-5141-4EE8-9029-6A76ED02DF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46E524-FD8D-452D-9C72-0AC53F7701F7}" type="datetimeFigureOut">
              <a:rPr lang="en-AU" smtClean="0"/>
              <a:t>11/12/2018</a:t>
            </a:fld>
            <a:endParaRPr lang="en-AU"/>
          </a:p>
        </p:txBody>
      </p:sp>
      <p:sp>
        <p:nvSpPr>
          <p:cNvPr id="5" name="Footer Placeholder 4">
            <a:extLst>
              <a:ext uri="{FF2B5EF4-FFF2-40B4-BE49-F238E27FC236}">
                <a16:creationId xmlns:a16="http://schemas.microsoft.com/office/drawing/2014/main" id="{6A711EB9-6445-4FD9-BB72-A7C19DE2D7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D21C1E42-3B40-4A82-B6FA-EC5EB89CF8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A2046D-B5E2-406B-9EEF-1309C8AC3DA1}" type="slidenum">
              <a:rPr lang="en-AU" smtClean="0"/>
              <a:t>‹#›</a:t>
            </a:fld>
            <a:endParaRPr lang="en-AU"/>
          </a:p>
        </p:txBody>
      </p:sp>
    </p:spTree>
    <p:extLst>
      <p:ext uri="{BB962C8B-B14F-4D97-AF65-F5344CB8AC3E}">
        <p14:creationId xmlns:p14="http://schemas.microsoft.com/office/powerpoint/2010/main" val="4119929890"/>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hyperlink" Target="https://github.com/asivapra/gsky/blob/master/Documents/ows/GSKY_Terria_Interaction.pptx" TargetMode="External"/><Relationship Id="rId3" Type="http://schemas.openxmlformats.org/officeDocument/2006/relationships/hyperlink" Target="https://terria.io/projects/" TargetMode="External"/><Relationship Id="rId7"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hyperlink" Target="https://www.remix3d.com/details/G009SV5W31Z5" TargetMode="External"/><Relationship Id="rId5" Type="http://schemas.microsoft.com/office/2017/06/relationships/model3d" Target="../media/model3d1.glb"/><Relationship Id="rId4" Type="http://schemas.openxmlformats.org/officeDocument/2006/relationships/hyperlink" Target="https://github.com/asivapra/gsky/blob/master/Documents/ows/GSKY_OWS_Server.docx"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hyperlink" Target="http://130.56.242.16/terria/" TargetMode="External"/><Relationship Id="rId7" Type="http://schemas.openxmlformats.org/officeDocument/2006/relationships/image" Target="../media/image8.png"/><Relationship Id="rId12" Type="http://schemas.openxmlformats.org/officeDocument/2006/relationships/image" Target="../media/image12.png"/><Relationship Id="rId17" Type="http://schemas.openxmlformats.org/officeDocument/2006/relationships/image" Target="../media/image17.png"/><Relationship Id="rId2" Type="http://schemas.openxmlformats.org/officeDocument/2006/relationships/slideLayout" Target="../slideLayouts/slideLayout2.xml"/><Relationship Id="rId16" Type="http://schemas.openxmlformats.org/officeDocument/2006/relationships/image" Target="../media/image16.png"/><Relationship Id="rId1" Type="http://schemas.openxmlformats.org/officeDocument/2006/relationships/tags" Target="../tags/tag2.xml"/><Relationship Id="rId6" Type="http://schemas.openxmlformats.org/officeDocument/2006/relationships/hyperlink" Target="https://www.remix3d.com/details/G009SWDLQTC9" TargetMode="External"/><Relationship Id="rId11" Type="http://schemas.openxmlformats.org/officeDocument/2006/relationships/image" Target="../media/image11.png"/><Relationship Id="rId5" Type="http://schemas.microsoft.com/office/2017/06/relationships/model3d" Target="../media/model3d2.glb"/><Relationship Id="rId15" Type="http://schemas.openxmlformats.org/officeDocument/2006/relationships/image" Target="../media/image15.png"/><Relationship Id="rId10" Type="http://schemas.openxmlformats.org/officeDocument/2006/relationships/image" Target="../media/image10.png"/><Relationship Id="rId4" Type="http://schemas.openxmlformats.org/officeDocument/2006/relationships/image" Target="../media/image7.png"/><Relationship Id="rId9" Type="http://schemas.openxmlformats.org/officeDocument/2006/relationships/image" Target="../media/image9.png"/><Relationship Id="rId1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9.jpeg"/><Relationship Id="rId7" Type="http://schemas.openxmlformats.org/officeDocument/2006/relationships/image" Target="../media/image23.jpeg"/><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image" Target="../media/image2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0F4C3-8F00-4737-9462-E2D81D36D621}"/>
              </a:ext>
            </a:extLst>
          </p:cNvPr>
          <p:cNvSpPr>
            <a:spLocks noGrp="1"/>
          </p:cNvSpPr>
          <p:nvPr>
            <p:ph type="ctrTitle"/>
          </p:nvPr>
        </p:nvSpPr>
        <p:spPr>
          <a:xfrm>
            <a:off x="1672858" y="2457940"/>
            <a:ext cx="8689976" cy="941752"/>
          </a:xfrm>
        </p:spPr>
        <p:txBody>
          <a:bodyPr>
            <a:normAutofit/>
          </a:bodyPr>
          <a:lstStyle/>
          <a:p>
            <a:r>
              <a:rPr lang="en-US" sz="6000" b="1" cap="none">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GSKY User Guide</a:t>
            </a:r>
            <a:endParaRPr lang="en-AU" sz="6000" b="1" cap="none">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3" name="Subtitle 2">
            <a:extLst>
              <a:ext uri="{FF2B5EF4-FFF2-40B4-BE49-F238E27FC236}">
                <a16:creationId xmlns:a16="http://schemas.microsoft.com/office/drawing/2014/main" id="{60164928-6661-4389-821D-7D0F1094AE71}"/>
              </a:ext>
            </a:extLst>
          </p:cNvPr>
          <p:cNvSpPr>
            <a:spLocks noGrp="1"/>
          </p:cNvSpPr>
          <p:nvPr>
            <p:ph type="subTitle" idx="1"/>
          </p:nvPr>
        </p:nvSpPr>
        <p:spPr>
          <a:xfrm>
            <a:off x="1751012" y="3886201"/>
            <a:ext cx="8689976" cy="552938"/>
          </a:xfrm>
        </p:spPr>
        <p:txBody>
          <a:bodyPr>
            <a:normAutofit/>
          </a:bodyPr>
          <a:lstStyle/>
          <a:p>
            <a:r>
              <a:rPr lang="en-AU" sz="2400" b="1" cap="none">
                <a:effectLst>
                  <a:outerShdw blurRad="38100" dist="38100" dir="2700000" algn="tl">
                    <a:srgbClr val="000000">
                      <a:alpha val="43137"/>
                    </a:srgbClr>
                  </a:outerShdw>
                </a:effectLst>
              </a:rPr>
              <a:t>A distributed geospatial data server exposing OGC services</a:t>
            </a:r>
          </a:p>
        </p:txBody>
      </p:sp>
      <p:sp>
        <p:nvSpPr>
          <p:cNvPr id="4" name="Slide Number Placeholder 3">
            <a:extLst>
              <a:ext uri="{FF2B5EF4-FFF2-40B4-BE49-F238E27FC236}">
                <a16:creationId xmlns:a16="http://schemas.microsoft.com/office/drawing/2014/main" id="{32E8CD52-1811-49C9-95B1-847BF423733D}"/>
              </a:ext>
            </a:extLst>
          </p:cNvPr>
          <p:cNvSpPr>
            <a:spLocks noGrp="1"/>
          </p:cNvSpPr>
          <p:nvPr>
            <p:ph type="sldNum" sz="quarter" idx="12"/>
          </p:nvPr>
        </p:nvSpPr>
        <p:spPr/>
        <p:txBody>
          <a:bodyPr/>
          <a:lstStyle/>
          <a:p>
            <a:fld id="{6D22F896-40B5-4ADD-8801-0D06FADFA095}" type="slidenum">
              <a:rPr lang="en-US" smtClean="0"/>
              <a:t>1</a:t>
            </a:fld>
            <a:endParaRPr lang="en-US" dirty="0"/>
          </a:p>
        </p:txBody>
      </p:sp>
      <p:sp>
        <p:nvSpPr>
          <p:cNvPr id="5" name="Rectangle 4">
            <a:extLst>
              <a:ext uri="{FF2B5EF4-FFF2-40B4-BE49-F238E27FC236}">
                <a16:creationId xmlns:a16="http://schemas.microsoft.com/office/drawing/2014/main" id="{4E805DAD-3B5F-428A-B82F-8AA0ADFC6368}"/>
              </a:ext>
            </a:extLst>
          </p:cNvPr>
          <p:cNvSpPr/>
          <p:nvPr/>
        </p:nvSpPr>
        <p:spPr>
          <a:xfrm>
            <a:off x="7817" y="6582091"/>
            <a:ext cx="4095261" cy="2563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700">
                <a:latin typeface="Calibri" panose="020F0502020204030204" pitchFamily="34" charset="0"/>
                <a:cs typeface="Calibri" panose="020F0502020204030204" pitchFamily="34" charset="0"/>
              </a:rPr>
              <a:t>Copyright © 2018 by National Computational Infrastructure, Canberra, ACT, Australia.</a:t>
            </a:r>
            <a:endParaRPr lang="en-AU" sz="7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19176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Box 53">
            <a:extLst>
              <a:ext uri="{FF2B5EF4-FFF2-40B4-BE49-F238E27FC236}">
                <a16:creationId xmlns:a16="http://schemas.microsoft.com/office/drawing/2014/main" id="{F95EE0D8-2A93-4697-B99B-8060F8234D7C}"/>
              </a:ext>
            </a:extLst>
          </p:cNvPr>
          <p:cNvSpPr txBox="1"/>
          <p:nvPr/>
        </p:nvSpPr>
        <p:spPr>
          <a:xfrm>
            <a:off x="2037840" y="182880"/>
            <a:ext cx="7221803" cy="646331"/>
          </a:xfrm>
          <a:prstGeom prst="rect">
            <a:avLst/>
          </a:prstGeom>
          <a:noFill/>
        </p:spPr>
        <p:txBody>
          <a:bodyPr wrap="square" rtlCol="0">
            <a:spAutoFit/>
          </a:bodyPr>
          <a:lstStyle/>
          <a:p>
            <a:pPr algn="ctr"/>
            <a:r>
              <a:rPr lang="en-US" sz="3600" b="1">
                <a:ln w="0"/>
                <a:solidFill>
                  <a:schemeClr val="accent4">
                    <a:lumMod val="60000"/>
                    <a:lumOff val="40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Using TerriaMap (</a:t>
            </a:r>
            <a:r>
              <a:rPr lang="en-US" b="1">
                <a:ln w="0"/>
                <a:solidFill>
                  <a:schemeClr val="accent4">
                    <a:lumMod val="60000"/>
                    <a:lumOff val="40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CSIRO</a:t>
            </a:r>
            <a:r>
              <a:rPr lang="en-US" sz="3600" b="1">
                <a:ln w="0"/>
                <a:solidFill>
                  <a:schemeClr val="accent4">
                    <a:lumMod val="60000"/>
                    <a:lumOff val="40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 with GSKY (</a:t>
            </a:r>
            <a:r>
              <a:rPr lang="en-US" b="1">
                <a:ln w="0"/>
                <a:solidFill>
                  <a:schemeClr val="accent4">
                    <a:lumMod val="60000"/>
                    <a:lumOff val="40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NCI</a:t>
            </a:r>
            <a:r>
              <a:rPr lang="en-US" sz="3600" b="1">
                <a:ln w="0"/>
                <a:solidFill>
                  <a:schemeClr val="accent4">
                    <a:lumMod val="60000"/>
                    <a:lumOff val="40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a:t>
            </a:r>
          </a:p>
        </p:txBody>
      </p:sp>
      <p:sp>
        <p:nvSpPr>
          <p:cNvPr id="55" name="TextBox 54">
            <a:extLst>
              <a:ext uri="{FF2B5EF4-FFF2-40B4-BE49-F238E27FC236}">
                <a16:creationId xmlns:a16="http://schemas.microsoft.com/office/drawing/2014/main" id="{24389050-4106-400A-AFAF-5A986195D966}"/>
              </a:ext>
            </a:extLst>
          </p:cNvPr>
          <p:cNvSpPr txBox="1"/>
          <p:nvPr/>
        </p:nvSpPr>
        <p:spPr>
          <a:xfrm>
            <a:off x="738909" y="1304014"/>
            <a:ext cx="8039331" cy="1107996"/>
          </a:xfrm>
          <a:prstGeom prst="rect">
            <a:avLst/>
          </a:prstGeom>
          <a:noFill/>
        </p:spPr>
        <p:txBody>
          <a:bodyPr wrap="square" rtlCol="0">
            <a:spAutoFit/>
          </a:bodyPr>
          <a:lstStyle/>
          <a:p>
            <a:pPr algn="just"/>
            <a:r>
              <a:rPr lang="en-US" b="1" cap="all">
                <a:latin typeface="Calibri" panose="020F0502020204030204" pitchFamily="34" charset="0"/>
                <a:cs typeface="Calibri" panose="020F0502020204030204" pitchFamily="34" charset="0"/>
              </a:rPr>
              <a:t>NATIONAL MAP</a:t>
            </a:r>
            <a:endParaRPr lang="en-US" sz="600" b="1" cap="all" baseline="30000">
              <a:latin typeface="Calibri" panose="020F0502020204030204" pitchFamily="34" charset="0"/>
              <a:cs typeface="Calibri" panose="020F0502020204030204" pitchFamily="34" charset="0"/>
            </a:endParaRPr>
          </a:p>
          <a:p>
            <a:pPr algn="just"/>
            <a:r>
              <a:rPr lang="en-US" sz="1200">
                <a:latin typeface="Calibri" panose="020F0502020204030204" pitchFamily="34" charset="0"/>
                <a:cs typeface="Calibri" panose="020F0502020204030204" pitchFamily="34" charset="0"/>
              </a:rPr>
              <a:t>“TerriaJS was born late 2014 thanks to NationalMap. It started as a web based platform. The Australian NationalMap platform contributed greatly in opening data by government agencies and in discovering and consuming open data by general public, industry, academia and the government itself. NationalMap is managed and maintained by: Digital Transformation Agency - product ownership, Geoscience Australia - product hosting, Data61 Terria - product software development.”</a:t>
            </a:r>
            <a:r>
              <a:rPr lang="en-US" sz="1050" b="1" cap="all" baseline="30000">
                <a:latin typeface="Calibri" panose="020F0502020204030204" pitchFamily="34" charset="0"/>
                <a:cs typeface="Calibri" panose="020F0502020204030204" pitchFamily="34" charset="0"/>
                <a:hlinkClick r:id="rId3"/>
              </a:rPr>
              <a:t>[</a:t>
            </a:r>
            <a:r>
              <a:rPr lang="en-US" sz="1050" b="1" baseline="30000">
                <a:latin typeface="Calibri" panose="020F0502020204030204" pitchFamily="34" charset="0"/>
                <a:cs typeface="Calibri" panose="020F0502020204030204" pitchFamily="34" charset="0"/>
                <a:hlinkClick r:id="rId3"/>
              </a:rPr>
              <a:t>Ref</a:t>
            </a:r>
            <a:r>
              <a:rPr lang="en-US" sz="1050" b="1" cap="all" baseline="30000">
                <a:latin typeface="Calibri" panose="020F0502020204030204" pitchFamily="34" charset="0"/>
                <a:cs typeface="Calibri" panose="020F0502020204030204" pitchFamily="34" charset="0"/>
                <a:hlinkClick r:id="rId3"/>
              </a:rPr>
              <a:t>]</a:t>
            </a:r>
            <a:endParaRPr lang="en-US">
              <a:latin typeface="Calibri" panose="020F0502020204030204" pitchFamily="34" charset="0"/>
              <a:cs typeface="Calibri" panose="020F0502020204030204" pitchFamily="34" charset="0"/>
            </a:endParaRPr>
          </a:p>
        </p:txBody>
      </p:sp>
      <p:sp>
        <p:nvSpPr>
          <p:cNvPr id="56" name="TextBox 55">
            <a:extLst>
              <a:ext uri="{FF2B5EF4-FFF2-40B4-BE49-F238E27FC236}">
                <a16:creationId xmlns:a16="http://schemas.microsoft.com/office/drawing/2014/main" id="{1E317B40-D256-4991-80E9-0BAD47BEC71B}"/>
              </a:ext>
            </a:extLst>
          </p:cNvPr>
          <p:cNvSpPr txBox="1"/>
          <p:nvPr/>
        </p:nvSpPr>
        <p:spPr>
          <a:xfrm>
            <a:off x="738909" y="2513218"/>
            <a:ext cx="8413042" cy="738664"/>
          </a:xfrm>
          <a:prstGeom prst="rect">
            <a:avLst/>
          </a:prstGeom>
          <a:noFill/>
        </p:spPr>
        <p:txBody>
          <a:bodyPr wrap="square" rtlCol="0">
            <a:spAutoFit/>
          </a:bodyPr>
          <a:lstStyle/>
          <a:p>
            <a:pPr marL="285750" indent="-285750">
              <a:buFont typeface="Arial" panose="020B0604020202020204" pitchFamily="34" charset="0"/>
              <a:buChar char="•"/>
            </a:pPr>
            <a:r>
              <a:rPr lang="en-US" sz="140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Next slide is a non-technical user guide.</a:t>
            </a:r>
          </a:p>
          <a:p>
            <a:pPr marL="285750" indent="-285750">
              <a:buFont typeface="Arial" panose="020B0604020202020204" pitchFamily="34" charset="0"/>
              <a:buChar char="•"/>
            </a:pPr>
            <a:r>
              <a:rPr lang="en-US" sz="140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Three slides that follow it will show the process with code snippets. </a:t>
            </a:r>
          </a:p>
          <a:p>
            <a:pPr marL="285750" indent="-285750">
              <a:buFont typeface="Arial" panose="020B0604020202020204" pitchFamily="34" charset="0"/>
              <a:buChar char="•"/>
            </a:pPr>
            <a:r>
              <a:rPr lang="en-AU" sz="140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hlinkClick r:id="rId4" tooltip="GSKY_OWS_Server.docx"/>
              </a:rPr>
              <a:t>GSKY_OWS_Server.docx</a:t>
            </a:r>
            <a:r>
              <a:rPr lang="en-US" sz="140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 for details.</a:t>
            </a:r>
            <a:endParaRPr lang="en-AU" sz="1400">
              <a:ln w="0"/>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endParaRPr>
          </a:p>
        </p:txBody>
      </p:sp>
      <mc:AlternateContent xmlns:mc="http://schemas.openxmlformats.org/markup-compatibility/2006">
        <mc:Choice xmlns:am3d="http://schemas.microsoft.com/office/drawing/2017/model3d" Requires="am3d">
          <p:graphicFrame>
            <p:nvGraphicFramePr>
              <p:cNvPr id="57" name="3D Model 56" descr="Pressure Transfer Map">
                <a:extLst>
                  <a:ext uri="{FF2B5EF4-FFF2-40B4-BE49-F238E27FC236}">
                    <a16:creationId xmlns:a16="http://schemas.microsoft.com/office/drawing/2014/main" id="{11F567FA-8F6F-45A2-BA67-A13FBC9563B6}"/>
                  </a:ext>
                </a:extLst>
              </p:cNvPr>
              <p:cNvGraphicFramePr>
                <a:graphicFrameLocks noChangeAspect="1"/>
              </p:cNvGraphicFramePr>
              <p:nvPr>
                <p:extLst>
                  <p:ext uri="{D42A27DB-BD31-4B8C-83A1-F6EECF244321}">
                    <p14:modId xmlns:p14="http://schemas.microsoft.com/office/powerpoint/2010/main" val="131883227"/>
                  </p:ext>
                </p:extLst>
              </p:nvPr>
            </p:nvGraphicFramePr>
            <p:xfrm>
              <a:off x="8886665" y="878445"/>
              <a:ext cx="3037882" cy="3037881"/>
            </p:xfrm>
            <a:graphic>
              <a:graphicData uri="http://schemas.microsoft.com/office/drawing/2017/model3d">
                <am3d:model3d r:embed="rId5">
                  <am3d:spPr>
                    <a:xfrm>
                      <a:off x="0" y="0"/>
                      <a:ext cx="3037882" cy="3037881"/>
                    </a:xfrm>
                    <a:prstGeom prst="rect">
                      <a:avLst/>
                    </a:prstGeom>
                  </am3d:spPr>
                  <am3d:camera>
                    <am3d:pos x="0" y="0" z="81469202"/>
                    <am3d:up dx="0" dy="36000000" dz="0"/>
                    <am3d:lookAt x="0" y="0" z="0"/>
                    <am3d:perspective fov="2700000"/>
                  </am3d:camera>
                  <am3d:trans>
                    <am3d:meterPerModelUnit n="1953124" d="1000000"/>
                    <am3d:preTrans dx="0" dy="0" dz="-18000000"/>
                    <am3d:scale>
                      <am3d:sx n="1000000" d="1000000"/>
                      <am3d:sy n="1000000" d="1000000"/>
                      <am3d:sz n="1000000" d="1000000"/>
                    </am3d:scale>
                    <am3d:rot ax="223247" ay="-2452683" az="-146222"/>
                    <am3d:postTrans dx="0" dy="0" dz="0"/>
                  </am3d:trans>
                  <am3d:attrSrcUrl r:id="rId6"/>
                  <am3d:raster rName="Office3DRenderer" rVer="16.0.8326">
                    <am3d:blip r:embed="rId7"/>
                  </am3d:raster>
                  <am3d:objViewport viewportSz="5418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7" name="3D Model 56" descr="Pressure Transfer Map">
                <a:extLst>
                  <a:ext uri="{FF2B5EF4-FFF2-40B4-BE49-F238E27FC236}">
                    <a16:creationId xmlns:a16="http://schemas.microsoft.com/office/drawing/2014/main" id="{11F567FA-8F6F-45A2-BA67-A13FBC9563B6}"/>
                  </a:ext>
                </a:extLst>
              </p:cNvPr>
              <p:cNvPicPr>
                <a:picLocks noGrp="1" noRot="1" noChangeAspect="1" noMove="1" noResize="1" noEditPoints="1" noAdjustHandles="1" noChangeArrowheads="1" noChangeShapeType="1" noCrop="1"/>
              </p:cNvPicPr>
              <p:nvPr/>
            </p:nvPicPr>
            <p:blipFill>
              <a:blip r:embed="rId7"/>
              <a:stretch>
                <a:fillRect/>
              </a:stretch>
            </p:blipFill>
            <p:spPr>
              <a:xfrm>
                <a:off x="8886665" y="878445"/>
                <a:ext cx="3037882" cy="3037881"/>
              </a:xfrm>
              <a:prstGeom prst="rect">
                <a:avLst/>
              </a:prstGeom>
            </p:spPr>
          </p:pic>
        </mc:Fallback>
      </mc:AlternateContent>
      <p:sp>
        <p:nvSpPr>
          <p:cNvPr id="58" name="TextBox 57">
            <a:extLst>
              <a:ext uri="{FF2B5EF4-FFF2-40B4-BE49-F238E27FC236}">
                <a16:creationId xmlns:a16="http://schemas.microsoft.com/office/drawing/2014/main" id="{02D8D5AF-871F-48F0-A7B2-C15BD91DBB23}"/>
              </a:ext>
            </a:extLst>
          </p:cNvPr>
          <p:cNvSpPr txBox="1"/>
          <p:nvPr/>
        </p:nvSpPr>
        <p:spPr>
          <a:xfrm>
            <a:off x="742844" y="3482515"/>
            <a:ext cx="7144850" cy="584775"/>
          </a:xfrm>
          <a:prstGeom prst="rect">
            <a:avLst/>
          </a:prstGeom>
          <a:noFill/>
        </p:spPr>
        <p:txBody>
          <a:bodyPr wrap="square" rtlCol="0">
            <a:spAutoFit/>
          </a:bodyPr>
          <a:lstStyle/>
          <a:p>
            <a:pPr marL="285750" indent="-285750" algn="just">
              <a:buFont typeface="Arial" panose="020B0604020202020204" pitchFamily="34" charset="0"/>
              <a:buChar char="•"/>
            </a:pPr>
            <a:r>
              <a:rPr lang="en-AU" sz="1600">
                <a:latin typeface="Calibri" panose="020F0502020204030204" pitchFamily="34" charset="0"/>
                <a:cs typeface="Calibri" panose="020F0502020204030204" pitchFamily="34" charset="0"/>
              </a:rPr>
              <a:t>It will take approximately 8 minutes to watch this animation. </a:t>
            </a:r>
          </a:p>
          <a:p>
            <a:pPr marL="285750" indent="-285750" algn="just">
              <a:buFont typeface="Arial" panose="020B0604020202020204" pitchFamily="34" charset="0"/>
              <a:buChar char="•"/>
            </a:pPr>
            <a:r>
              <a:rPr lang="en-AU" sz="1600">
                <a:latin typeface="Calibri" panose="020F0502020204030204" pitchFamily="34" charset="0"/>
                <a:cs typeface="Calibri" panose="020F0502020204030204" pitchFamily="34" charset="0"/>
              </a:rPr>
              <a:t>Use </a:t>
            </a:r>
            <a:r>
              <a:rPr lang="en-AU" sz="1400" b="1">
                <a:latin typeface="Calibri" panose="020F0502020204030204" pitchFamily="34" charset="0"/>
                <a:cs typeface="Calibri" panose="020F0502020204030204" pitchFamily="34" charset="0"/>
                <a:hlinkClick r:id="rId8" tooltip="GSKY_Terria_Interaction.pptx"/>
              </a:rPr>
              <a:t>GSKY_Terria_Interaction.pptx</a:t>
            </a:r>
            <a:r>
              <a:rPr lang="en-AU" sz="1400" b="1">
                <a:latin typeface="Calibri" panose="020F0502020204030204" pitchFamily="34" charset="0"/>
                <a:cs typeface="Calibri" panose="020F0502020204030204" pitchFamily="34" charset="0"/>
              </a:rPr>
              <a:t> </a:t>
            </a:r>
            <a:r>
              <a:rPr lang="en-AU" sz="1600">
                <a:latin typeface="Calibri" panose="020F0502020204030204" pitchFamily="34" charset="0"/>
                <a:cs typeface="Calibri" panose="020F0502020204030204" pitchFamily="34" charset="0"/>
              </a:rPr>
              <a:t>for controlled slideshow at your own pace.</a:t>
            </a:r>
          </a:p>
        </p:txBody>
      </p:sp>
      <p:sp>
        <p:nvSpPr>
          <p:cNvPr id="59" name="TextBox 58">
            <a:extLst>
              <a:ext uri="{FF2B5EF4-FFF2-40B4-BE49-F238E27FC236}">
                <a16:creationId xmlns:a16="http://schemas.microsoft.com/office/drawing/2014/main" id="{087FAC92-A3A6-4716-A99B-A63A5E7C72BE}"/>
              </a:ext>
            </a:extLst>
          </p:cNvPr>
          <p:cNvSpPr txBox="1"/>
          <p:nvPr/>
        </p:nvSpPr>
        <p:spPr>
          <a:xfrm>
            <a:off x="1892417" y="4997998"/>
            <a:ext cx="5516850" cy="461665"/>
          </a:xfrm>
          <a:prstGeom prst="rect">
            <a:avLst/>
          </a:prstGeom>
          <a:noFill/>
        </p:spPr>
        <p:txBody>
          <a:bodyPr wrap="square" rtlCol="0">
            <a:spAutoFit/>
          </a:bodyPr>
          <a:lstStyle/>
          <a:p>
            <a:r>
              <a:rPr lang="en-US" sz="24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The slide show will begin in 5 seconds !</a:t>
            </a:r>
            <a:endParaRPr lang="en-AU" sz="24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60" name="TextBox 59">
            <a:extLst>
              <a:ext uri="{FF2B5EF4-FFF2-40B4-BE49-F238E27FC236}">
                <a16:creationId xmlns:a16="http://schemas.microsoft.com/office/drawing/2014/main" id="{9B6D84B2-DC7B-4AE4-A4D2-225C0A8F6CC8}"/>
              </a:ext>
            </a:extLst>
          </p:cNvPr>
          <p:cNvSpPr txBox="1"/>
          <p:nvPr/>
        </p:nvSpPr>
        <p:spPr>
          <a:xfrm>
            <a:off x="738908" y="4354347"/>
            <a:ext cx="10773153" cy="600164"/>
          </a:xfrm>
          <a:prstGeom prst="rect">
            <a:avLst/>
          </a:prstGeom>
          <a:noFill/>
        </p:spPr>
        <p:txBody>
          <a:bodyPr wrap="square" rtlCol="0">
            <a:spAutoFit/>
          </a:bodyPr>
          <a:lstStyle/>
          <a:p>
            <a:r>
              <a:rPr lang="en-US" sz="1100" b="1">
                <a:solidFill>
                  <a:schemeClr val="bg1">
                    <a:lumMod val="50000"/>
                  </a:schemeClr>
                </a:solidFill>
                <a:latin typeface="Calibri" panose="020F0502020204030204" pitchFamily="34" charset="0"/>
                <a:cs typeface="Calibri" panose="020F0502020204030204" pitchFamily="34" charset="0"/>
              </a:rPr>
              <a:t>DISCLAIMER</a:t>
            </a:r>
          </a:p>
          <a:p>
            <a:r>
              <a:rPr lang="en-US" sz="1100">
                <a:solidFill>
                  <a:schemeClr val="bg1">
                    <a:lumMod val="50000"/>
                  </a:schemeClr>
                </a:solidFill>
                <a:latin typeface="Calibri" panose="020F0502020204030204" pitchFamily="34" charset="0"/>
                <a:cs typeface="Calibri" panose="020F0502020204030204" pitchFamily="34" charset="0"/>
              </a:rPr>
              <a:t>Only some relevant code snippets from TerriaMap (</a:t>
            </a:r>
            <a:r>
              <a:rPr lang="en-US" sz="1100" i="1">
                <a:solidFill>
                  <a:schemeClr val="bg1">
                    <a:lumMod val="50000"/>
                  </a:schemeClr>
                </a:solidFill>
                <a:latin typeface="Calibri" panose="020F0502020204030204" pitchFamily="34" charset="0"/>
                <a:cs typeface="Calibri" panose="020F0502020204030204" pitchFamily="34" charset="0"/>
              </a:rPr>
              <a:t>TerriaJS-specs.js</a:t>
            </a:r>
            <a:r>
              <a:rPr lang="en-US" sz="1100">
                <a:solidFill>
                  <a:schemeClr val="bg1">
                    <a:lumMod val="50000"/>
                  </a:schemeClr>
                </a:solidFill>
                <a:latin typeface="Calibri" panose="020F0502020204030204" pitchFamily="34" charset="0"/>
                <a:cs typeface="Calibri" panose="020F0502020204030204" pitchFamily="34" charset="0"/>
              </a:rPr>
              <a:t>) and GSKY (</a:t>
            </a:r>
            <a:r>
              <a:rPr lang="en-US" sz="1100" i="1">
                <a:solidFill>
                  <a:schemeClr val="bg1">
                    <a:lumMod val="50000"/>
                  </a:schemeClr>
                </a:solidFill>
                <a:latin typeface="Calibri" panose="020F0502020204030204" pitchFamily="34" charset="0"/>
                <a:cs typeface="Calibri" panose="020F0502020204030204" pitchFamily="34" charset="0"/>
              </a:rPr>
              <a:t>ows.go</a:t>
            </a:r>
            <a:r>
              <a:rPr lang="en-US" sz="1100">
                <a:solidFill>
                  <a:schemeClr val="bg1">
                    <a:lumMod val="50000"/>
                  </a:schemeClr>
                </a:solidFill>
                <a:latin typeface="Calibri" panose="020F0502020204030204" pitchFamily="34" charset="0"/>
                <a:cs typeface="Calibri" panose="020F0502020204030204" pitchFamily="34" charset="0"/>
              </a:rPr>
              <a:t>) are shown. They give pointers to understand the programs by studying the full codes. It is out of scope to include all code. More details are given in </a:t>
            </a:r>
            <a:r>
              <a:rPr lang="en-AU" sz="1100">
                <a:ln w="0"/>
                <a:solidFill>
                  <a:schemeClr val="bg1">
                    <a:lumMod val="50000"/>
                  </a:schemeClr>
                </a:solidFill>
                <a:effectLst>
                  <a:outerShdw blurRad="38100" dist="19050" dir="2700000" algn="tl" rotWithShape="0">
                    <a:schemeClr val="dk1">
                      <a:alpha val="40000"/>
                    </a:schemeClr>
                  </a:outerShdw>
                </a:effectLst>
                <a:latin typeface="Calibri" panose="020F0502020204030204" pitchFamily="34" charset="0"/>
                <a:cs typeface="Calibri" panose="020F0502020204030204" pitchFamily="34" charset="0"/>
              </a:rPr>
              <a:t>the above Word document</a:t>
            </a:r>
            <a:r>
              <a:rPr lang="en-US" sz="1100">
                <a:solidFill>
                  <a:schemeClr val="bg1">
                    <a:lumMod val="50000"/>
                  </a:schemeClr>
                </a:solidFill>
                <a:latin typeface="Calibri" panose="020F0502020204030204" pitchFamily="34" charset="0"/>
                <a:cs typeface="Calibri" panose="020F0502020204030204" pitchFamily="34" charset="0"/>
              </a:rPr>
              <a:t>. Gaps exist in code descriptions and the information may change over time. </a:t>
            </a:r>
            <a:endParaRPr lang="en-AU" sz="1100">
              <a:solidFill>
                <a:schemeClr val="bg1">
                  <a:lumMod val="50000"/>
                </a:schemeClr>
              </a:solidFill>
              <a:latin typeface="Calibri" panose="020F0502020204030204" pitchFamily="34" charset="0"/>
              <a:cs typeface="Calibri" panose="020F0502020204030204" pitchFamily="34" charset="0"/>
            </a:endParaRPr>
          </a:p>
        </p:txBody>
      </p:sp>
      <p:sp>
        <p:nvSpPr>
          <p:cNvPr id="61" name="Slide Number Placeholder 4">
            <a:extLst>
              <a:ext uri="{FF2B5EF4-FFF2-40B4-BE49-F238E27FC236}">
                <a16:creationId xmlns:a16="http://schemas.microsoft.com/office/drawing/2014/main" id="{C1B95E0B-771E-4429-A859-AB8B5CBDA0F2}"/>
              </a:ext>
            </a:extLst>
          </p:cNvPr>
          <p:cNvSpPr txBox="1">
            <a:spLocks/>
          </p:cNvSpPr>
          <p:nvPr/>
        </p:nvSpPr>
        <p:spPr>
          <a:xfrm>
            <a:off x="11465866" y="6011578"/>
            <a:ext cx="764215" cy="365125"/>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D22F896-40B5-4ADD-8801-0D06FADFA095}" type="slidenum">
              <a:rPr lang="en-US" smtClean="0"/>
              <a:pPr/>
              <a:t>2</a:t>
            </a:fld>
            <a:endParaRPr lang="en-US" dirty="0"/>
          </a:p>
        </p:txBody>
      </p:sp>
    </p:spTree>
    <p:custDataLst>
      <p:tags r:id="rId1"/>
    </p:custDataLst>
    <p:extLst>
      <p:ext uri="{BB962C8B-B14F-4D97-AF65-F5344CB8AC3E}">
        <p14:creationId xmlns:p14="http://schemas.microsoft.com/office/powerpoint/2010/main" val="272636782"/>
      </p:ext>
    </p:extLst>
  </p:cSld>
  <p:clrMapOvr>
    <a:masterClrMapping/>
  </p:clrMapOvr>
  <mc:AlternateContent xmlns:mc="http://schemas.openxmlformats.org/markup-compatibility/2006" xmlns:p14="http://schemas.microsoft.com/office/powerpoint/2010/main">
    <mc:Choice Requires="p14">
      <p:transition spd="slow" p14:dur="2000" advTm="118222"/>
    </mc:Choice>
    <mc:Fallback xmlns="">
      <p:transition spd="slow" advTm="11822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10000" fill="hold"/>
                                        <p:tgtEl>
                                          <p:spTgt spid="57"/>
                                        </p:tgtEl>
                                        <p:attrNameLst>
                                          <p:attrName>3d.view.rotation.y</p:attrName>
                                        </p:attrNameLst>
                                      </p:cBhvr>
                                    </p:animRo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fade">
                                      <p:cBhvr>
                                        <p:cTn id="11" dur="500"/>
                                        <p:tgtEl>
                                          <p:spTgt spid="5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8"/>
                                        </p:tgtEl>
                                        <p:attrNameLst>
                                          <p:attrName>style.visibility</p:attrName>
                                        </p:attrNameLst>
                                      </p:cBhvr>
                                      <p:to>
                                        <p:strVal val="visible"/>
                                      </p:to>
                                    </p:set>
                                    <p:animEffect transition="in" filter="fade">
                                      <p:cBhvr>
                                        <p:cTn id="16" dur="500"/>
                                        <p:tgtEl>
                                          <p:spTgt spid="5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0"/>
                                        </p:tgtEl>
                                        <p:attrNameLst>
                                          <p:attrName>style.visibility</p:attrName>
                                        </p:attrNameLst>
                                      </p:cBhvr>
                                      <p:to>
                                        <p:strVal val="visible"/>
                                      </p:to>
                                    </p:set>
                                    <p:animEffect transition="in" filter="fade">
                                      <p:cBhvr>
                                        <p:cTn id="21" dur="500"/>
                                        <p:tgtEl>
                                          <p:spTgt spid="6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9"/>
                                        </p:tgtEl>
                                        <p:attrNameLst>
                                          <p:attrName>style.visibility</p:attrName>
                                        </p:attrNameLst>
                                      </p:cBhvr>
                                      <p:to>
                                        <p:strVal val="visible"/>
                                      </p:to>
                                    </p:set>
                                    <p:animEffect transition="in" filter="fade">
                                      <p:cBhvr>
                                        <p:cTn id="26" dur="50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58" grpId="0"/>
      <p:bldP spid="59" grpId="0"/>
      <p:bldP spid="6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Oval 49">
            <a:extLst>
              <a:ext uri="{FF2B5EF4-FFF2-40B4-BE49-F238E27FC236}">
                <a16:creationId xmlns:a16="http://schemas.microsoft.com/office/drawing/2014/main" id="{F0DE0BFA-4F72-4ECA-86E0-3FFFD539B331}"/>
              </a:ext>
            </a:extLst>
          </p:cNvPr>
          <p:cNvSpPr/>
          <p:nvPr/>
        </p:nvSpPr>
        <p:spPr>
          <a:xfrm>
            <a:off x="11072627" y="1265876"/>
            <a:ext cx="140147" cy="140147"/>
          </a:xfrm>
          <a:prstGeom prst="ellipse">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2" name="Rectangle 51">
            <a:extLst>
              <a:ext uri="{FF2B5EF4-FFF2-40B4-BE49-F238E27FC236}">
                <a16:creationId xmlns:a16="http://schemas.microsoft.com/office/drawing/2014/main" id="{E18635F8-8617-4B3C-BD5B-FA579F41F30E}"/>
              </a:ext>
            </a:extLst>
          </p:cNvPr>
          <p:cNvSpPr/>
          <p:nvPr/>
        </p:nvSpPr>
        <p:spPr>
          <a:xfrm>
            <a:off x="11026177" y="1206671"/>
            <a:ext cx="260593" cy="26551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7" name="Oval 46">
            <a:extLst>
              <a:ext uri="{FF2B5EF4-FFF2-40B4-BE49-F238E27FC236}">
                <a16:creationId xmlns:a16="http://schemas.microsoft.com/office/drawing/2014/main" id="{7E9959B2-2CBD-402E-B5DD-9B1D109C00F0}"/>
              </a:ext>
            </a:extLst>
          </p:cNvPr>
          <p:cNvSpPr/>
          <p:nvPr/>
        </p:nvSpPr>
        <p:spPr>
          <a:xfrm>
            <a:off x="7867478" y="3912611"/>
            <a:ext cx="140147" cy="140147"/>
          </a:xfrm>
          <a:prstGeom prst="ellipse">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1" name="Rectangle 50">
            <a:extLst>
              <a:ext uri="{FF2B5EF4-FFF2-40B4-BE49-F238E27FC236}">
                <a16:creationId xmlns:a16="http://schemas.microsoft.com/office/drawing/2014/main" id="{BB8A82EB-CFD6-445F-8EFC-3FF77AB53439}"/>
              </a:ext>
            </a:extLst>
          </p:cNvPr>
          <p:cNvSpPr/>
          <p:nvPr/>
        </p:nvSpPr>
        <p:spPr>
          <a:xfrm>
            <a:off x="7784211" y="3858258"/>
            <a:ext cx="260593" cy="26551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Oval 20">
            <a:extLst>
              <a:ext uri="{FF2B5EF4-FFF2-40B4-BE49-F238E27FC236}">
                <a16:creationId xmlns:a16="http://schemas.microsoft.com/office/drawing/2014/main" id="{EAC86BE0-9702-4EEF-B7C0-BDC9E848B25B}"/>
              </a:ext>
            </a:extLst>
          </p:cNvPr>
          <p:cNvSpPr/>
          <p:nvPr/>
        </p:nvSpPr>
        <p:spPr>
          <a:xfrm>
            <a:off x="7539947" y="3043792"/>
            <a:ext cx="140147" cy="140147"/>
          </a:xfrm>
          <a:prstGeom prst="ellipse">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Rectangle 44">
            <a:extLst>
              <a:ext uri="{FF2B5EF4-FFF2-40B4-BE49-F238E27FC236}">
                <a16:creationId xmlns:a16="http://schemas.microsoft.com/office/drawing/2014/main" id="{5EE42D3C-16B6-4C2E-B276-28FC9007E84E}"/>
              </a:ext>
            </a:extLst>
          </p:cNvPr>
          <p:cNvSpPr/>
          <p:nvPr/>
        </p:nvSpPr>
        <p:spPr>
          <a:xfrm>
            <a:off x="7437501" y="2949033"/>
            <a:ext cx="357808" cy="28624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Oval 19">
            <a:extLst>
              <a:ext uri="{FF2B5EF4-FFF2-40B4-BE49-F238E27FC236}">
                <a16:creationId xmlns:a16="http://schemas.microsoft.com/office/drawing/2014/main" id="{8BC637E7-D5D2-43FA-B500-FBF8E9289FCB}"/>
              </a:ext>
            </a:extLst>
          </p:cNvPr>
          <p:cNvSpPr/>
          <p:nvPr/>
        </p:nvSpPr>
        <p:spPr>
          <a:xfrm>
            <a:off x="4405212" y="5155112"/>
            <a:ext cx="140147" cy="140147"/>
          </a:xfrm>
          <a:prstGeom prst="ellipse">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Rectangle 43">
            <a:extLst>
              <a:ext uri="{FF2B5EF4-FFF2-40B4-BE49-F238E27FC236}">
                <a16:creationId xmlns:a16="http://schemas.microsoft.com/office/drawing/2014/main" id="{E31D4E3E-9F91-487B-B26E-5AFFACEAC571}"/>
              </a:ext>
            </a:extLst>
          </p:cNvPr>
          <p:cNvSpPr/>
          <p:nvPr/>
        </p:nvSpPr>
        <p:spPr>
          <a:xfrm>
            <a:off x="4290380" y="5074107"/>
            <a:ext cx="357808" cy="28624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6" name="Oval 15">
            <a:extLst>
              <a:ext uri="{FF2B5EF4-FFF2-40B4-BE49-F238E27FC236}">
                <a16:creationId xmlns:a16="http://schemas.microsoft.com/office/drawing/2014/main" id="{0BDDA09E-21AD-4F05-A755-078F0A9E3C55}"/>
              </a:ext>
            </a:extLst>
          </p:cNvPr>
          <p:cNvSpPr/>
          <p:nvPr/>
        </p:nvSpPr>
        <p:spPr>
          <a:xfrm>
            <a:off x="3143625" y="3016234"/>
            <a:ext cx="140147" cy="140147"/>
          </a:xfrm>
          <a:prstGeom prst="ellipse">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Rectangle 42">
            <a:extLst>
              <a:ext uri="{FF2B5EF4-FFF2-40B4-BE49-F238E27FC236}">
                <a16:creationId xmlns:a16="http://schemas.microsoft.com/office/drawing/2014/main" id="{14540681-8612-421F-8DCB-5AA56D289CFA}"/>
              </a:ext>
            </a:extLst>
          </p:cNvPr>
          <p:cNvSpPr/>
          <p:nvPr/>
        </p:nvSpPr>
        <p:spPr>
          <a:xfrm>
            <a:off x="3049354" y="2958376"/>
            <a:ext cx="357808" cy="28624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Oval 10">
            <a:extLst>
              <a:ext uri="{FF2B5EF4-FFF2-40B4-BE49-F238E27FC236}">
                <a16:creationId xmlns:a16="http://schemas.microsoft.com/office/drawing/2014/main" id="{CBE5D11B-593C-40EB-A025-61A55F43AFCD}"/>
              </a:ext>
            </a:extLst>
          </p:cNvPr>
          <p:cNvSpPr/>
          <p:nvPr/>
        </p:nvSpPr>
        <p:spPr>
          <a:xfrm>
            <a:off x="2045652" y="1670403"/>
            <a:ext cx="140147" cy="140147"/>
          </a:xfrm>
          <a:prstGeom prst="ellipse">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1" name="Rectangle 40">
            <a:extLst>
              <a:ext uri="{FF2B5EF4-FFF2-40B4-BE49-F238E27FC236}">
                <a16:creationId xmlns:a16="http://schemas.microsoft.com/office/drawing/2014/main" id="{814556ED-D265-4F3C-AD19-29B48D8FFE25}"/>
              </a:ext>
            </a:extLst>
          </p:cNvPr>
          <p:cNvSpPr/>
          <p:nvPr/>
        </p:nvSpPr>
        <p:spPr>
          <a:xfrm>
            <a:off x="1938366" y="1597352"/>
            <a:ext cx="357808" cy="28624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8" name="TextBox 37">
            <a:extLst>
              <a:ext uri="{FF2B5EF4-FFF2-40B4-BE49-F238E27FC236}">
                <a16:creationId xmlns:a16="http://schemas.microsoft.com/office/drawing/2014/main" id="{41BC5259-CAE3-4DB1-A4CD-A0A6D70A348E}"/>
              </a:ext>
            </a:extLst>
          </p:cNvPr>
          <p:cNvSpPr txBox="1"/>
          <p:nvPr/>
        </p:nvSpPr>
        <p:spPr>
          <a:xfrm>
            <a:off x="841230" y="1109658"/>
            <a:ext cx="3812400" cy="1713600"/>
          </a:xfrm>
          <a:prstGeom prst="rect">
            <a:avLst/>
          </a:prstGeom>
          <a:gradFill flip="none" rotWithShape="1">
            <a:gsLst>
              <a:gs pos="0">
                <a:srgbClr val="F7F7F7">
                  <a:shade val="30000"/>
                  <a:satMod val="115000"/>
                </a:srgbClr>
              </a:gs>
              <a:gs pos="50000">
                <a:srgbClr val="F7F7F7">
                  <a:shade val="67500"/>
                  <a:satMod val="115000"/>
                </a:srgbClr>
              </a:gs>
              <a:gs pos="100000">
                <a:srgbClr val="F7F7F7">
                  <a:shade val="100000"/>
                  <a:satMod val="115000"/>
                </a:srgbClr>
              </a:gs>
            </a:gsLst>
            <a:lin ang="5400000" scaled="1"/>
            <a:tileRect/>
          </a:gradFill>
        </p:spPr>
        <p:txBody>
          <a:bodyPr wrap="square" rtlCol="0">
            <a:spAutoFit/>
          </a:bodyPr>
          <a:lstStyle/>
          <a:p>
            <a:pPr algn="just"/>
            <a:r>
              <a:rPr lang="en-US" sz="1600">
                <a:latin typeface="Calibri" panose="020F0502020204030204" pitchFamily="34" charset="0"/>
                <a:cs typeface="Calibri" panose="020F0502020204030204" pitchFamily="34" charset="0"/>
              </a:rPr>
              <a:t>This animation will demonstrate the use of GSKY through </a:t>
            </a:r>
            <a:r>
              <a:rPr lang="en-US" sz="1600" b="1">
                <a:solidFill>
                  <a:schemeClr val="accent5">
                    <a:lumMod val="50000"/>
                  </a:schemeClr>
                </a:solidFill>
                <a:highlight>
                  <a:srgbClr val="C0C0C0"/>
                </a:highlight>
                <a:latin typeface="Calibri" panose="020F0502020204030204" pitchFamily="34" charset="0"/>
                <a:cs typeface="Calibri" panose="020F0502020204030204" pitchFamily="34" charset="0"/>
                <a:hlinkClick r:id="rId3"/>
              </a:rPr>
              <a:t>TerriaMap</a:t>
            </a:r>
            <a:r>
              <a:rPr lang="en-US" sz="1600">
                <a:latin typeface="Calibri" panose="020F0502020204030204" pitchFamily="34" charset="0"/>
                <a:cs typeface="Calibri" panose="020F0502020204030204" pitchFamily="34" charset="0"/>
              </a:rPr>
              <a:t>, using the GEOGLAM data. There are more layers than those shown here, but not all may have displayable data. In some cases you will have to zoom in to see any overlaid data.</a:t>
            </a:r>
          </a:p>
          <a:p>
            <a:pPr algn="just"/>
            <a:endParaRPr lang="en-US" sz="160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25C1A9DE-D346-462A-A0F1-24EB335E5994}"/>
              </a:ext>
            </a:extLst>
          </p:cNvPr>
          <p:cNvPicPr>
            <a:picLocks noChangeAspect="1"/>
          </p:cNvPicPr>
          <p:nvPr/>
        </p:nvPicPr>
        <p:blipFill>
          <a:blip r:embed="rId4"/>
          <a:stretch>
            <a:fillRect/>
          </a:stretch>
        </p:blipFill>
        <p:spPr>
          <a:xfrm>
            <a:off x="841230" y="1109658"/>
            <a:ext cx="3813897" cy="1714504"/>
          </a:xfrm>
          <a:prstGeom prst="rect">
            <a:avLst/>
          </a:prstGeom>
          <a:ln w="3175">
            <a:solidFill>
              <a:schemeClr val="tx1"/>
            </a:solidFill>
          </a:ln>
        </p:spPr>
      </p:pic>
      <p:sp>
        <p:nvSpPr>
          <p:cNvPr id="9" name="Rectangle: Rounded Corners 8">
            <a:extLst>
              <a:ext uri="{FF2B5EF4-FFF2-40B4-BE49-F238E27FC236}">
                <a16:creationId xmlns:a16="http://schemas.microsoft.com/office/drawing/2014/main" id="{30F4F82A-AD75-488B-8EF3-D078FA88D836}"/>
              </a:ext>
            </a:extLst>
          </p:cNvPr>
          <p:cNvSpPr/>
          <p:nvPr/>
        </p:nvSpPr>
        <p:spPr>
          <a:xfrm>
            <a:off x="1097552" y="1641291"/>
            <a:ext cx="948100" cy="198372"/>
          </a:xfrm>
          <a:prstGeom prst="roundRect">
            <a:avLst/>
          </a:prstGeom>
          <a:solidFill>
            <a:srgbClr val="08A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rgbClr val="FFC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Add data</a:t>
            </a:r>
            <a:endParaRPr lang="en-AU" sz="1400" b="1">
              <a:solidFill>
                <a:srgbClr val="FFC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mc:AlternateContent xmlns:mc="http://schemas.openxmlformats.org/markup-compatibility/2006" xmlns:am3d="http://schemas.microsoft.com/office/drawing/2017/model3d">
        <mc:Choice Requires="am3d">
          <p:graphicFrame>
            <p:nvGraphicFramePr>
              <p:cNvPr id="49" name="3D Model 48" descr="Jellyfish">
                <a:extLst>
                  <a:ext uri="{FF2B5EF4-FFF2-40B4-BE49-F238E27FC236}">
                    <a16:creationId xmlns:a16="http://schemas.microsoft.com/office/drawing/2014/main" id="{EA07CA8F-84A5-464D-BC3C-10BDF202706A}"/>
                  </a:ext>
                </a:extLst>
              </p:cNvPr>
              <p:cNvGraphicFramePr>
                <a:graphicFrameLocks noChangeAspect="1"/>
              </p:cNvGraphicFramePr>
              <p:nvPr>
                <p:extLst>
                  <p:ext uri="{D42A27DB-BD31-4B8C-83A1-F6EECF244321}">
                    <p14:modId xmlns:p14="http://schemas.microsoft.com/office/powerpoint/2010/main" val="690868314"/>
                  </p:ext>
                </p:extLst>
              </p:nvPr>
            </p:nvGraphicFramePr>
            <p:xfrm>
              <a:off x="4477191" y="967779"/>
              <a:ext cx="1051408" cy="2318860"/>
            </p:xfrm>
            <a:graphic>
              <a:graphicData uri="http://schemas.microsoft.com/office/drawing/2017/model3d">
                <am3d:model3d r:embed="rId5">
                  <am3d:spPr>
                    <a:xfrm>
                      <a:off x="0" y="0"/>
                      <a:ext cx="1051408" cy="2318860"/>
                    </a:xfrm>
                    <a:prstGeom prst="rect">
                      <a:avLst/>
                    </a:prstGeom>
                  </am3d:spPr>
                  <am3d:camera>
                    <am3d:pos x="0" y="0" z="59230359"/>
                    <am3d:up dx="0" dy="36000000" dz="0"/>
                    <am3d:lookAt x="0" y="0" z="0"/>
                    <am3d:perspective fov="2700000"/>
                  </am3d:camera>
                  <am3d:trans>
                    <am3d:meterPerModelUnit n="309827" d="1000000"/>
                    <am3d:preTrans dx="0" dy="-17997510" dz="988462"/>
                    <am3d:scale>
                      <am3d:sx n="1000000" d="1000000"/>
                      <am3d:sy n="1000000" d="1000000"/>
                      <am3d:sz n="1000000" d="1000000"/>
                    </am3d:scale>
                    <am3d:rot/>
                    <am3d:postTrans dx="0" dy="0" dz="0"/>
                  </am3d:trans>
                  <am3d:attrSrcUrl r:id="rId6"/>
                  <am3d:raster rName="Office3DRenderer" rVer="16.0.8326">
                    <am3d:blip r:embed="rId7"/>
                  </am3d:raster>
                  <am3d:objViewport viewportSz="25864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49" name="3D Model 48" descr="Jellyfish">
                <a:extLst>
                  <a:ext uri="{FF2B5EF4-FFF2-40B4-BE49-F238E27FC236}">
                    <a16:creationId xmlns:a16="http://schemas.microsoft.com/office/drawing/2014/main" id="{EA07CA8F-84A5-464D-BC3C-10BDF202706A}"/>
                  </a:ext>
                </a:extLst>
              </p:cNvPr>
              <p:cNvPicPr>
                <a:picLocks noGrp="1" noRot="1" noChangeAspect="1" noMove="1" noResize="1" noEditPoints="1" noAdjustHandles="1" noChangeArrowheads="1" noChangeShapeType="1" noCrop="1"/>
              </p:cNvPicPr>
              <p:nvPr/>
            </p:nvPicPr>
            <p:blipFill>
              <a:blip r:embed="rId8"/>
              <a:stretch>
                <a:fillRect/>
              </a:stretch>
            </p:blipFill>
            <p:spPr>
              <a:xfrm>
                <a:off x="4477191" y="967779"/>
                <a:ext cx="1051408" cy="2318860"/>
              </a:xfrm>
              <a:prstGeom prst="rect">
                <a:avLst/>
              </a:prstGeom>
            </p:spPr>
          </p:pic>
        </mc:Fallback>
      </mc:AlternateContent>
      <p:sp>
        <p:nvSpPr>
          <p:cNvPr id="42" name="Oval 41">
            <a:extLst>
              <a:ext uri="{FF2B5EF4-FFF2-40B4-BE49-F238E27FC236}">
                <a16:creationId xmlns:a16="http://schemas.microsoft.com/office/drawing/2014/main" id="{F0FCB9A1-3C4C-4A56-AEBD-02B74BF017FF}"/>
              </a:ext>
            </a:extLst>
          </p:cNvPr>
          <p:cNvSpPr/>
          <p:nvPr/>
        </p:nvSpPr>
        <p:spPr>
          <a:xfrm>
            <a:off x="-6086204" y="3757531"/>
            <a:ext cx="140147" cy="140147"/>
          </a:xfrm>
          <a:prstGeom prst="ellipse">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Slide Number Placeholder 3">
            <a:extLst>
              <a:ext uri="{FF2B5EF4-FFF2-40B4-BE49-F238E27FC236}">
                <a16:creationId xmlns:a16="http://schemas.microsoft.com/office/drawing/2014/main" id="{23DBBF9B-7845-49D8-8FE6-49A233ABCF70}"/>
              </a:ext>
            </a:extLst>
          </p:cNvPr>
          <p:cNvSpPr>
            <a:spLocks noGrp="1"/>
          </p:cNvSpPr>
          <p:nvPr>
            <p:ph type="sldNum" sz="quarter" idx="12"/>
          </p:nvPr>
        </p:nvSpPr>
        <p:spPr/>
        <p:txBody>
          <a:bodyPr/>
          <a:lstStyle/>
          <a:p>
            <a:fld id="{6D22F896-40B5-4ADD-8801-0D06FADFA095}" type="slidenum">
              <a:rPr lang="en-US" smtClean="0"/>
              <a:t>3</a:t>
            </a:fld>
            <a:endParaRPr lang="en-US" dirty="0"/>
          </a:p>
        </p:txBody>
      </p:sp>
      <p:sp>
        <p:nvSpPr>
          <p:cNvPr id="5" name="TextBox 4">
            <a:extLst>
              <a:ext uri="{FF2B5EF4-FFF2-40B4-BE49-F238E27FC236}">
                <a16:creationId xmlns:a16="http://schemas.microsoft.com/office/drawing/2014/main" id="{417794CA-B38A-4F2A-B43B-2CA4DAE4119C}"/>
              </a:ext>
            </a:extLst>
          </p:cNvPr>
          <p:cNvSpPr txBox="1"/>
          <p:nvPr/>
        </p:nvSpPr>
        <p:spPr>
          <a:xfrm>
            <a:off x="2030845" y="182880"/>
            <a:ext cx="6742706" cy="646331"/>
          </a:xfrm>
          <a:prstGeom prst="rect">
            <a:avLst/>
          </a:prstGeom>
          <a:noFill/>
        </p:spPr>
        <p:txBody>
          <a:bodyPr wrap="square" rtlCol="0">
            <a:spAutoFit/>
          </a:bodyPr>
          <a:lstStyle/>
          <a:p>
            <a:pPr algn="ctr"/>
            <a:r>
              <a:rPr lang="en-US" sz="3600" b="1">
                <a:ln w="0"/>
                <a:solidFill>
                  <a:schemeClr val="accent4">
                    <a:lumMod val="60000"/>
                    <a:lumOff val="40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TerriaMap/GSKY User Guide</a:t>
            </a:r>
            <a:endParaRPr lang="en-US" sz="2400" b="1">
              <a:ln w="0"/>
              <a:solidFill>
                <a:schemeClr val="accent4">
                  <a:lumMod val="60000"/>
                  <a:lumOff val="40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endParaRPr>
          </a:p>
        </p:txBody>
      </p:sp>
      <p:sp>
        <p:nvSpPr>
          <p:cNvPr id="28" name="TextBox 27">
            <a:extLst>
              <a:ext uri="{FF2B5EF4-FFF2-40B4-BE49-F238E27FC236}">
                <a16:creationId xmlns:a16="http://schemas.microsoft.com/office/drawing/2014/main" id="{C15A9797-E994-4246-AF54-D87FE45BD8B9}"/>
              </a:ext>
            </a:extLst>
          </p:cNvPr>
          <p:cNvSpPr txBox="1"/>
          <p:nvPr/>
        </p:nvSpPr>
        <p:spPr>
          <a:xfrm>
            <a:off x="841230" y="5657719"/>
            <a:ext cx="3812400" cy="261610"/>
          </a:xfrm>
          <a:prstGeom prst="rect">
            <a:avLst/>
          </a:prstGeom>
          <a:noFill/>
        </p:spPr>
        <p:txBody>
          <a:bodyPr wrap="square" rtlCol="0">
            <a:spAutoFit/>
          </a:bodyPr>
          <a:lstStyle/>
          <a:p>
            <a:r>
              <a:rPr lang="en-US" sz="1100" b="1">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1. Click: Add data</a:t>
            </a:r>
            <a:endParaRPr lang="en-AU" sz="1100" b="1">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29" name="TextBox 28">
            <a:extLst>
              <a:ext uri="{FF2B5EF4-FFF2-40B4-BE49-F238E27FC236}">
                <a16:creationId xmlns:a16="http://schemas.microsoft.com/office/drawing/2014/main" id="{7276D1FC-6024-4DDD-9D4F-80F440F59F53}"/>
              </a:ext>
            </a:extLst>
          </p:cNvPr>
          <p:cNvSpPr txBox="1"/>
          <p:nvPr/>
        </p:nvSpPr>
        <p:spPr>
          <a:xfrm>
            <a:off x="841230" y="5871459"/>
            <a:ext cx="3812400" cy="261610"/>
          </a:xfrm>
          <a:prstGeom prst="rect">
            <a:avLst/>
          </a:prstGeom>
          <a:noFill/>
        </p:spPr>
        <p:txBody>
          <a:bodyPr wrap="square" rtlCol="0">
            <a:spAutoFit/>
          </a:bodyPr>
          <a:lstStyle>
            <a:defPPr>
              <a:defRPr lang="en-US"/>
            </a:defPPr>
            <a:lvl1pPr>
              <a:defRPr sz="1100">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stStyle>
          <a:p>
            <a:r>
              <a:rPr lang="en-US" b="1"/>
              <a:t>2. Click: My data</a:t>
            </a:r>
            <a:endParaRPr lang="en-AU" b="1"/>
          </a:p>
        </p:txBody>
      </p:sp>
      <p:sp>
        <p:nvSpPr>
          <p:cNvPr id="30" name="TextBox 29">
            <a:extLst>
              <a:ext uri="{FF2B5EF4-FFF2-40B4-BE49-F238E27FC236}">
                <a16:creationId xmlns:a16="http://schemas.microsoft.com/office/drawing/2014/main" id="{1454FAFA-EA78-4A9A-92D9-FF3FF4A5261A}"/>
              </a:ext>
            </a:extLst>
          </p:cNvPr>
          <p:cNvSpPr txBox="1"/>
          <p:nvPr/>
        </p:nvSpPr>
        <p:spPr>
          <a:xfrm>
            <a:off x="841230" y="6077384"/>
            <a:ext cx="2909888" cy="261610"/>
          </a:xfrm>
          <a:prstGeom prst="rect">
            <a:avLst/>
          </a:prstGeom>
          <a:noFill/>
        </p:spPr>
        <p:txBody>
          <a:bodyPr wrap="square" rtlCol="0">
            <a:spAutoFit/>
          </a:bodyPr>
          <a:lstStyle/>
          <a:p>
            <a:r>
              <a:rPr lang="en-US" sz="1100" b="1">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3. Click: Add Web Data</a:t>
            </a:r>
            <a:endParaRPr lang="en-AU" sz="1100" b="1">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31" name="TextBox 30">
            <a:extLst>
              <a:ext uri="{FF2B5EF4-FFF2-40B4-BE49-F238E27FC236}">
                <a16:creationId xmlns:a16="http://schemas.microsoft.com/office/drawing/2014/main" id="{1C6F15B1-220E-4807-A09E-E56BD79447B6}"/>
              </a:ext>
            </a:extLst>
          </p:cNvPr>
          <p:cNvSpPr txBox="1"/>
          <p:nvPr/>
        </p:nvSpPr>
        <p:spPr>
          <a:xfrm>
            <a:off x="841230" y="6298940"/>
            <a:ext cx="3812400" cy="261610"/>
          </a:xfrm>
          <a:prstGeom prst="rect">
            <a:avLst/>
          </a:prstGeom>
          <a:noFill/>
        </p:spPr>
        <p:txBody>
          <a:bodyPr wrap="square" rtlCol="0">
            <a:spAutoFit/>
          </a:bodyPr>
          <a:lstStyle/>
          <a:p>
            <a:r>
              <a:rPr lang="en-US" sz="11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4. Type: Address of GSKY server. Click: Add</a:t>
            </a:r>
            <a:endParaRPr lang="en-AU" sz="11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32" name="TextBox 31">
            <a:extLst>
              <a:ext uri="{FF2B5EF4-FFF2-40B4-BE49-F238E27FC236}">
                <a16:creationId xmlns:a16="http://schemas.microsoft.com/office/drawing/2014/main" id="{72080199-D5E0-467F-B336-8735E6C50C09}"/>
              </a:ext>
            </a:extLst>
          </p:cNvPr>
          <p:cNvSpPr txBox="1"/>
          <p:nvPr/>
        </p:nvSpPr>
        <p:spPr>
          <a:xfrm>
            <a:off x="4741227" y="5604750"/>
            <a:ext cx="2909888" cy="261610"/>
          </a:xfrm>
          <a:prstGeom prst="rect">
            <a:avLst/>
          </a:prstGeom>
          <a:noFill/>
        </p:spPr>
        <p:txBody>
          <a:bodyPr wrap="square" rtlCol="0">
            <a:spAutoFit/>
          </a:bodyPr>
          <a:lstStyle>
            <a:defPPr>
              <a:defRPr lang="en-US"/>
            </a:defPPr>
            <a:lvl1pPr>
              <a:defRPr sz="1100" b="1">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stStyle>
          <a:p>
            <a:r>
              <a:rPr lang="en-US"/>
              <a:t>5. Click: A layer name</a:t>
            </a:r>
            <a:endParaRPr lang="en-AU"/>
          </a:p>
        </p:txBody>
      </p:sp>
      <p:sp>
        <p:nvSpPr>
          <p:cNvPr id="33" name="TextBox 32">
            <a:extLst>
              <a:ext uri="{FF2B5EF4-FFF2-40B4-BE49-F238E27FC236}">
                <a16:creationId xmlns:a16="http://schemas.microsoft.com/office/drawing/2014/main" id="{736D1F76-C70C-4758-8C10-3D73F648EFE9}"/>
              </a:ext>
            </a:extLst>
          </p:cNvPr>
          <p:cNvSpPr txBox="1"/>
          <p:nvPr/>
        </p:nvSpPr>
        <p:spPr>
          <a:xfrm>
            <a:off x="4741227" y="5811574"/>
            <a:ext cx="2909888" cy="261610"/>
          </a:xfrm>
          <a:prstGeom prst="rect">
            <a:avLst/>
          </a:prstGeom>
          <a:noFill/>
        </p:spPr>
        <p:txBody>
          <a:bodyPr wrap="square" rtlCol="0">
            <a:spAutoFit/>
          </a:bodyPr>
          <a:lstStyle>
            <a:defPPr>
              <a:defRPr lang="en-US"/>
            </a:defPPr>
            <a:lvl1pPr>
              <a:defRPr sz="1100" b="1">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stStyle>
          <a:p>
            <a:r>
              <a:rPr lang="en-US"/>
              <a:t>6. Click: Add to the map</a:t>
            </a:r>
            <a:endParaRPr lang="en-AU"/>
          </a:p>
        </p:txBody>
      </p:sp>
      <p:sp>
        <p:nvSpPr>
          <p:cNvPr id="34" name="TextBox 33">
            <a:extLst>
              <a:ext uri="{FF2B5EF4-FFF2-40B4-BE49-F238E27FC236}">
                <a16:creationId xmlns:a16="http://schemas.microsoft.com/office/drawing/2014/main" id="{20DD992F-BC64-4B5C-A36F-4150CD612017}"/>
              </a:ext>
            </a:extLst>
          </p:cNvPr>
          <p:cNvSpPr txBox="1"/>
          <p:nvPr/>
        </p:nvSpPr>
        <p:spPr>
          <a:xfrm>
            <a:off x="4741227" y="6018398"/>
            <a:ext cx="2909888" cy="261610"/>
          </a:xfrm>
          <a:prstGeom prst="rect">
            <a:avLst/>
          </a:prstGeom>
          <a:noFill/>
        </p:spPr>
        <p:txBody>
          <a:bodyPr wrap="square" rtlCol="0">
            <a:spAutoFit/>
          </a:bodyPr>
          <a:lstStyle>
            <a:defPPr>
              <a:defRPr lang="en-US"/>
            </a:defPPr>
            <a:lvl1pPr>
              <a:defRPr sz="1100" b="1">
                <a:effectLst>
                  <a:outerShdw blurRad="38100" dist="38100" dir="2700000" algn="tl">
                    <a:srgbClr val="000000">
                      <a:alpha val="43137"/>
                    </a:srgbClr>
                  </a:outerShdw>
                </a:effectLst>
                <a:latin typeface="Calibri" panose="020F0502020204030204" pitchFamily="34" charset="0"/>
                <a:cs typeface="Calibri" panose="020F0502020204030204" pitchFamily="34" charset="0"/>
              </a:defRPr>
            </a:lvl1pPr>
          </a:lstStyle>
          <a:p>
            <a:r>
              <a:rPr lang="en-US"/>
              <a:t>7. Zoom: Use the mouse wheel</a:t>
            </a:r>
            <a:endParaRPr lang="en-AU"/>
          </a:p>
        </p:txBody>
      </p:sp>
      <p:sp>
        <p:nvSpPr>
          <p:cNvPr id="35" name="TextBox 34">
            <a:extLst>
              <a:ext uri="{FF2B5EF4-FFF2-40B4-BE49-F238E27FC236}">
                <a16:creationId xmlns:a16="http://schemas.microsoft.com/office/drawing/2014/main" id="{F9ECBAFC-959D-44C5-A55E-ACEFA6C9E513}"/>
              </a:ext>
            </a:extLst>
          </p:cNvPr>
          <p:cNvSpPr txBox="1"/>
          <p:nvPr/>
        </p:nvSpPr>
        <p:spPr>
          <a:xfrm>
            <a:off x="4741227" y="6225222"/>
            <a:ext cx="2909888" cy="261610"/>
          </a:xfrm>
          <a:prstGeom prst="rect">
            <a:avLst/>
          </a:prstGeom>
          <a:noFill/>
        </p:spPr>
        <p:txBody>
          <a:bodyPr wrap="square" rtlCol="0">
            <a:spAutoFit/>
          </a:bodyPr>
          <a:lstStyle/>
          <a:p>
            <a:r>
              <a:rPr lang="en-US" sz="11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8. Click: On any pixel on the map</a:t>
            </a:r>
            <a:endParaRPr lang="en-AU" sz="1100" b="1">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37" name="Rectangle 36">
            <a:extLst>
              <a:ext uri="{FF2B5EF4-FFF2-40B4-BE49-F238E27FC236}">
                <a16:creationId xmlns:a16="http://schemas.microsoft.com/office/drawing/2014/main" id="{F5DD0DD3-AD30-45B7-8D9F-33EF7B174389}"/>
              </a:ext>
            </a:extLst>
          </p:cNvPr>
          <p:cNvSpPr/>
          <p:nvPr/>
        </p:nvSpPr>
        <p:spPr>
          <a:xfrm>
            <a:off x="4720579" y="5118073"/>
            <a:ext cx="3324225" cy="334639"/>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000" b="1">
                <a:ln w="0"/>
                <a:solidFill>
                  <a:srgbClr val="FFFF00"/>
                </a:solidFill>
                <a:effectLst>
                  <a:reflection blurRad="6350" stA="53000" endA="300" endPos="35500" dir="5400000" sy="-90000" algn="bl" rotWithShape="0"/>
                </a:effectLst>
              </a:rPr>
              <a:t>Next: Technical Details</a:t>
            </a:r>
            <a:endParaRPr lang="en-AU" sz="2000" b="1">
              <a:ln w="0"/>
              <a:solidFill>
                <a:srgbClr val="FFFF00"/>
              </a:solidFill>
              <a:effectLst>
                <a:reflection blurRad="6350" stA="53000" endA="300" endPos="35500" dir="5400000" sy="-90000" algn="bl" rotWithShape="0"/>
              </a:effectLst>
            </a:endParaRPr>
          </a:p>
        </p:txBody>
      </p:sp>
      <p:sp>
        <p:nvSpPr>
          <p:cNvPr id="8" name="Rectangle 7">
            <a:extLst>
              <a:ext uri="{FF2B5EF4-FFF2-40B4-BE49-F238E27FC236}">
                <a16:creationId xmlns:a16="http://schemas.microsoft.com/office/drawing/2014/main" id="{08CE3B3A-6262-4C9A-8290-41DB732912C0}"/>
              </a:ext>
            </a:extLst>
          </p:cNvPr>
          <p:cNvSpPr/>
          <p:nvPr/>
        </p:nvSpPr>
        <p:spPr>
          <a:xfrm>
            <a:off x="274410" y="4345563"/>
            <a:ext cx="260593" cy="26551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4" name="Picture 23">
            <a:extLst>
              <a:ext uri="{FF2B5EF4-FFF2-40B4-BE49-F238E27FC236}">
                <a16:creationId xmlns:a16="http://schemas.microsoft.com/office/drawing/2014/main" id="{124881FC-FC62-4C45-9246-6292736C51CF}"/>
              </a:ext>
            </a:extLst>
          </p:cNvPr>
          <p:cNvPicPr>
            <a:picLocks noChangeAspect="1"/>
          </p:cNvPicPr>
          <p:nvPr/>
        </p:nvPicPr>
        <p:blipFill>
          <a:blip r:embed="rId9"/>
          <a:stretch>
            <a:fillRect/>
          </a:stretch>
        </p:blipFill>
        <p:spPr>
          <a:xfrm>
            <a:off x="8458588" y="3347961"/>
            <a:ext cx="3152775" cy="2286000"/>
          </a:xfrm>
          <a:prstGeom prst="rect">
            <a:avLst/>
          </a:prstGeom>
        </p:spPr>
      </p:pic>
      <p:pic>
        <p:nvPicPr>
          <p:cNvPr id="25" name="Picture 24">
            <a:extLst>
              <a:ext uri="{FF2B5EF4-FFF2-40B4-BE49-F238E27FC236}">
                <a16:creationId xmlns:a16="http://schemas.microsoft.com/office/drawing/2014/main" id="{CC1D0357-1495-4CD1-964D-40FF982E303B}"/>
              </a:ext>
            </a:extLst>
          </p:cNvPr>
          <p:cNvPicPr>
            <a:picLocks noChangeAspect="1"/>
          </p:cNvPicPr>
          <p:nvPr/>
        </p:nvPicPr>
        <p:blipFill>
          <a:blip r:embed="rId10"/>
          <a:stretch>
            <a:fillRect/>
          </a:stretch>
        </p:blipFill>
        <p:spPr>
          <a:xfrm>
            <a:off x="8054104" y="3344690"/>
            <a:ext cx="3952273" cy="3431367"/>
          </a:xfrm>
          <a:prstGeom prst="rect">
            <a:avLst/>
          </a:prstGeom>
        </p:spPr>
      </p:pic>
      <p:grpSp>
        <p:nvGrpSpPr>
          <p:cNvPr id="6" name="Group 5">
            <a:extLst>
              <a:ext uri="{FF2B5EF4-FFF2-40B4-BE49-F238E27FC236}">
                <a16:creationId xmlns:a16="http://schemas.microsoft.com/office/drawing/2014/main" id="{46C72B98-7C72-4748-8052-A987301BB302}"/>
              </a:ext>
            </a:extLst>
          </p:cNvPr>
          <p:cNvGrpSpPr/>
          <p:nvPr/>
        </p:nvGrpSpPr>
        <p:grpSpPr>
          <a:xfrm>
            <a:off x="8157344" y="3340639"/>
            <a:ext cx="3744606" cy="2541302"/>
            <a:chOff x="8172984" y="3340636"/>
            <a:chExt cx="3744606" cy="2541302"/>
          </a:xfrm>
        </p:grpSpPr>
        <p:pic>
          <p:nvPicPr>
            <p:cNvPr id="2" name="Picture 1">
              <a:extLst>
                <a:ext uri="{FF2B5EF4-FFF2-40B4-BE49-F238E27FC236}">
                  <a16:creationId xmlns:a16="http://schemas.microsoft.com/office/drawing/2014/main" id="{48CED482-5CA3-42CB-B16C-E99FEA5E8E8E}"/>
                </a:ext>
              </a:extLst>
            </p:cNvPr>
            <p:cNvPicPr>
              <a:picLocks noChangeAspect="1"/>
            </p:cNvPicPr>
            <p:nvPr/>
          </p:nvPicPr>
          <p:blipFill>
            <a:blip r:embed="rId11"/>
            <a:stretch>
              <a:fillRect/>
            </a:stretch>
          </p:blipFill>
          <p:spPr>
            <a:xfrm>
              <a:off x="8172984" y="5396163"/>
              <a:ext cx="533400" cy="485775"/>
            </a:xfrm>
            <a:prstGeom prst="rect">
              <a:avLst/>
            </a:prstGeom>
          </p:spPr>
        </p:pic>
        <p:pic>
          <p:nvPicPr>
            <p:cNvPr id="3" name="Picture 2">
              <a:extLst>
                <a:ext uri="{FF2B5EF4-FFF2-40B4-BE49-F238E27FC236}">
                  <a16:creationId xmlns:a16="http://schemas.microsoft.com/office/drawing/2014/main" id="{F6042B4F-BA89-40AB-9D3B-C52C43C59291}"/>
                </a:ext>
              </a:extLst>
            </p:cNvPr>
            <p:cNvPicPr>
              <a:picLocks noChangeAspect="1"/>
            </p:cNvPicPr>
            <p:nvPr/>
          </p:nvPicPr>
          <p:blipFill>
            <a:blip r:embed="rId12"/>
            <a:stretch>
              <a:fillRect/>
            </a:stretch>
          </p:blipFill>
          <p:spPr>
            <a:xfrm>
              <a:off x="10030240" y="3340636"/>
              <a:ext cx="1887350" cy="1623999"/>
            </a:xfrm>
            <a:prstGeom prst="rect">
              <a:avLst/>
            </a:prstGeom>
          </p:spPr>
        </p:pic>
      </p:grpSp>
      <p:pic>
        <p:nvPicPr>
          <p:cNvPr id="12" name="Picture 11">
            <a:extLst>
              <a:ext uri="{FF2B5EF4-FFF2-40B4-BE49-F238E27FC236}">
                <a16:creationId xmlns:a16="http://schemas.microsoft.com/office/drawing/2014/main" id="{B06BD156-878F-4599-AD08-E98E8EC9AB74}"/>
              </a:ext>
            </a:extLst>
          </p:cNvPr>
          <p:cNvPicPr>
            <a:picLocks noChangeAspect="1"/>
          </p:cNvPicPr>
          <p:nvPr/>
        </p:nvPicPr>
        <p:blipFill>
          <a:blip r:embed="rId13"/>
          <a:stretch>
            <a:fillRect/>
          </a:stretch>
        </p:blipFill>
        <p:spPr>
          <a:xfrm>
            <a:off x="841230" y="2860302"/>
            <a:ext cx="3812400" cy="1672788"/>
          </a:xfrm>
          <a:prstGeom prst="rect">
            <a:avLst/>
          </a:prstGeom>
          <a:ln w="3175">
            <a:solidFill>
              <a:schemeClr val="tx1"/>
            </a:solidFill>
          </a:ln>
        </p:spPr>
      </p:pic>
      <p:sp>
        <p:nvSpPr>
          <p:cNvPr id="13" name="Rectangle: Rounded Corners 12">
            <a:extLst>
              <a:ext uri="{FF2B5EF4-FFF2-40B4-BE49-F238E27FC236}">
                <a16:creationId xmlns:a16="http://schemas.microsoft.com/office/drawing/2014/main" id="{4E79F411-35AC-40F0-ADAD-38D3E3F0DEFF}"/>
              </a:ext>
            </a:extLst>
          </p:cNvPr>
          <p:cNvSpPr/>
          <p:nvPr/>
        </p:nvSpPr>
        <p:spPr>
          <a:xfrm>
            <a:off x="2014475" y="2987122"/>
            <a:ext cx="948100" cy="198372"/>
          </a:xfrm>
          <a:prstGeom prst="roundRect">
            <a:avLst/>
          </a:prstGeom>
          <a:solidFill>
            <a:srgbClr val="08A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rgbClr val="FFC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My Data</a:t>
            </a:r>
            <a:endParaRPr lang="en-AU" sz="1400" b="1">
              <a:solidFill>
                <a:srgbClr val="FFC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14" name="Picture 13">
            <a:extLst>
              <a:ext uri="{FF2B5EF4-FFF2-40B4-BE49-F238E27FC236}">
                <a16:creationId xmlns:a16="http://schemas.microsoft.com/office/drawing/2014/main" id="{671467B5-11D5-4AC5-B138-B71AC4648EA4}"/>
              </a:ext>
            </a:extLst>
          </p:cNvPr>
          <p:cNvPicPr>
            <a:picLocks noChangeAspect="1"/>
          </p:cNvPicPr>
          <p:nvPr/>
        </p:nvPicPr>
        <p:blipFill>
          <a:blip r:embed="rId14"/>
          <a:stretch>
            <a:fillRect/>
          </a:stretch>
        </p:blipFill>
        <p:spPr>
          <a:xfrm>
            <a:off x="841230" y="4535594"/>
            <a:ext cx="3812400" cy="1067107"/>
          </a:xfrm>
          <a:prstGeom prst="rect">
            <a:avLst/>
          </a:prstGeom>
          <a:ln w="3175">
            <a:solidFill>
              <a:schemeClr val="tx1"/>
            </a:solidFill>
          </a:ln>
        </p:spPr>
      </p:pic>
      <p:sp>
        <p:nvSpPr>
          <p:cNvPr id="15" name="Rectangle: Rounded Corners 14">
            <a:extLst>
              <a:ext uri="{FF2B5EF4-FFF2-40B4-BE49-F238E27FC236}">
                <a16:creationId xmlns:a16="http://schemas.microsoft.com/office/drawing/2014/main" id="{633C0C93-4F3D-4215-976E-DB25659BFC91}"/>
              </a:ext>
            </a:extLst>
          </p:cNvPr>
          <p:cNvSpPr/>
          <p:nvPr/>
        </p:nvSpPr>
        <p:spPr>
          <a:xfrm>
            <a:off x="2908829" y="5253878"/>
            <a:ext cx="1388113" cy="198372"/>
          </a:xfrm>
          <a:prstGeom prst="roundRect">
            <a:avLst/>
          </a:prstGeom>
          <a:solidFill>
            <a:srgbClr val="08A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rgbClr val="FFC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Add Web Data</a:t>
            </a:r>
            <a:endParaRPr lang="en-AU" sz="1400" b="1">
              <a:solidFill>
                <a:srgbClr val="FFC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18" name="Picture 17">
            <a:extLst>
              <a:ext uri="{FF2B5EF4-FFF2-40B4-BE49-F238E27FC236}">
                <a16:creationId xmlns:a16="http://schemas.microsoft.com/office/drawing/2014/main" id="{B97713B1-D880-4E57-B65E-932642296DFA}"/>
              </a:ext>
            </a:extLst>
          </p:cNvPr>
          <p:cNvPicPr>
            <a:picLocks noChangeAspect="1"/>
          </p:cNvPicPr>
          <p:nvPr/>
        </p:nvPicPr>
        <p:blipFill>
          <a:blip r:embed="rId15"/>
          <a:stretch>
            <a:fillRect/>
          </a:stretch>
        </p:blipFill>
        <p:spPr>
          <a:xfrm>
            <a:off x="4722499" y="1109659"/>
            <a:ext cx="3324225" cy="2238375"/>
          </a:xfrm>
          <a:prstGeom prst="rect">
            <a:avLst/>
          </a:prstGeom>
          <a:ln w="3175">
            <a:solidFill>
              <a:schemeClr val="tx1"/>
            </a:solidFill>
          </a:ln>
        </p:spPr>
      </p:pic>
      <p:sp>
        <p:nvSpPr>
          <p:cNvPr id="46" name="Rectangle: Rounded Corners 45">
            <a:extLst>
              <a:ext uri="{FF2B5EF4-FFF2-40B4-BE49-F238E27FC236}">
                <a16:creationId xmlns:a16="http://schemas.microsoft.com/office/drawing/2014/main" id="{1633BDA2-1AB7-47F5-8988-ED6BABD7756F}"/>
              </a:ext>
            </a:extLst>
          </p:cNvPr>
          <p:cNvSpPr/>
          <p:nvPr/>
        </p:nvSpPr>
        <p:spPr>
          <a:xfrm>
            <a:off x="7424909" y="2953087"/>
            <a:ext cx="467181" cy="240030"/>
          </a:xfrm>
          <a:prstGeom prst="roundRect">
            <a:avLst/>
          </a:prstGeom>
          <a:solidFill>
            <a:srgbClr val="08A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solidFill>
                  <a:srgbClr val="FFC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Add</a:t>
            </a:r>
            <a:endParaRPr lang="en-AU" sz="1200" b="1">
              <a:solidFill>
                <a:srgbClr val="FFC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9" name="Rectangle: Rounded Corners 18">
            <a:extLst>
              <a:ext uri="{FF2B5EF4-FFF2-40B4-BE49-F238E27FC236}">
                <a16:creationId xmlns:a16="http://schemas.microsoft.com/office/drawing/2014/main" id="{46436101-5292-4356-844A-E4CF9BD40BEC}"/>
              </a:ext>
            </a:extLst>
          </p:cNvPr>
          <p:cNvSpPr/>
          <p:nvPr/>
        </p:nvSpPr>
        <p:spPr>
          <a:xfrm>
            <a:off x="4850806" y="2977850"/>
            <a:ext cx="2459127" cy="198372"/>
          </a:xfrm>
          <a:prstGeom prst="round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a:solidFill>
                  <a:srgbClr val="00206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http://130.56.242.15/ows/geoglam</a:t>
            </a:r>
            <a:endParaRPr lang="en-AU" sz="1100">
              <a:solidFill>
                <a:srgbClr val="00206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22" name="Picture 21">
            <a:extLst>
              <a:ext uri="{FF2B5EF4-FFF2-40B4-BE49-F238E27FC236}">
                <a16:creationId xmlns:a16="http://schemas.microsoft.com/office/drawing/2014/main" id="{74DC1143-CAE4-4C42-B7FB-D5BDC56C448B}"/>
              </a:ext>
            </a:extLst>
          </p:cNvPr>
          <p:cNvPicPr>
            <a:picLocks noChangeAspect="1"/>
          </p:cNvPicPr>
          <p:nvPr/>
        </p:nvPicPr>
        <p:blipFill>
          <a:blip r:embed="rId16"/>
          <a:stretch>
            <a:fillRect/>
          </a:stretch>
        </p:blipFill>
        <p:spPr>
          <a:xfrm>
            <a:off x="4720579" y="3356266"/>
            <a:ext cx="3324225" cy="1693191"/>
          </a:xfrm>
          <a:prstGeom prst="rect">
            <a:avLst/>
          </a:prstGeom>
          <a:ln w="3175">
            <a:solidFill>
              <a:schemeClr val="tx1"/>
            </a:solidFill>
          </a:ln>
        </p:spPr>
      </p:pic>
      <p:sp>
        <p:nvSpPr>
          <p:cNvPr id="39" name="Rectangle: Rounded Corners 38">
            <a:extLst>
              <a:ext uri="{FF2B5EF4-FFF2-40B4-BE49-F238E27FC236}">
                <a16:creationId xmlns:a16="http://schemas.microsoft.com/office/drawing/2014/main" id="{59438ADC-1A97-4424-B1C9-25823EDE1905}"/>
              </a:ext>
            </a:extLst>
          </p:cNvPr>
          <p:cNvSpPr/>
          <p:nvPr/>
        </p:nvSpPr>
        <p:spPr>
          <a:xfrm>
            <a:off x="5139574" y="3884018"/>
            <a:ext cx="2705040" cy="198372"/>
          </a:xfrm>
          <a:prstGeom prst="roundRect">
            <a:avLst/>
          </a:prstGeom>
          <a:gradFill flip="none" rotWithShape="1">
            <a:gsLst>
              <a:gs pos="0">
                <a:schemeClr val="bg1">
                  <a:shade val="30000"/>
                  <a:satMod val="115000"/>
                </a:schemeClr>
              </a:gs>
              <a:gs pos="50000">
                <a:schemeClr val="bg1">
                  <a:shade val="67500"/>
                  <a:satMod val="115000"/>
                </a:schemeClr>
              </a:gs>
              <a:gs pos="100000">
                <a:schemeClr val="bg1">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100">
                <a:solidFill>
                  <a:srgbClr val="00206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GEOGLAM Anomaly Fractional Cover C6</a:t>
            </a:r>
            <a:endParaRPr lang="en-AU" sz="1100">
              <a:solidFill>
                <a:srgbClr val="00206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23" name="Picture 22">
            <a:extLst>
              <a:ext uri="{FF2B5EF4-FFF2-40B4-BE49-F238E27FC236}">
                <a16:creationId xmlns:a16="http://schemas.microsoft.com/office/drawing/2014/main" id="{D4E9AE46-D840-4B56-8735-0BD512B51EBE}"/>
              </a:ext>
            </a:extLst>
          </p:cNvPr>
          <p:cNvPicPr>
            <a:picLocks noChangeAspect="1"/>
          </p:cNvPicPr>
          <p:nvPr/>
        </p:nvPicPr>
        <p:blipFill>
          <a:blip r:embed="rId17"/>
          <a:stretch>
            <a:fillRect/>
          </a:stretch>
        </p:blipFill>
        <p:spPr>
          <a:xfrm>
            <a:off x="8054104" y="1109659"/>
            <a:ext cx="3936023" cy="2222138"/>
          </a:xfrm>
          <a:prstGeom prst="rect">
            <a:avLst/>
          </a:prstGeom>
          <a:ln w="3175">
            <a:solidFill>
              <a:schemeClr val="tx1"/>
            </a:solidFill>
          </a:ln>
        </p:spPr>
      </p:pic>
      <p:sp>
        <p:nvSpPr>
          <p:cNvPr id="48" name="Rectangle: Rounded Corners 47">
            <a:extLst>
              <a:ext uri="{FF2B5EF4-FFF2-40B4-BE49-F238E27FC236}">
                <a16:creationId xmlns:a16="http://schemas.microsoft.com/office/drawing/2014/main" id="{463E5CA6-7F6D-41DF-9FA9-8D5F7A823970}"/>
              </a:ext>
            </a:extLst>
          </p:cNvPr>
          <p:cNvSpPr/>
          <p:nvPr/>
        </p:nvSpPr>
        <p:spPr>
          <a:xfrm>
            <a:off x="10600529" y="1198544"/>
            <a:ext cx="1388113" cy="290436"/>
          </a:xfrm>
          <a:prstGeom prst="roundRect">
            <a:avLst/>
          </a:prstGeom>
          <a:solidFill>
            <a:srgbClr val="08A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rgbClr val="FFC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Add to the map</a:t>
            </a:r>
            <a:endParaRPr lang="en-AU" sz="1400" b="1">
              <a:solidFill>
                <a:srgbClr val="FFC000"/>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53" name="Slide Number Placeholder 4">
            <a:extLst>
              <a:ext uri="{FF2B5EF4-FFF2-40B4-BE49-F238E27FC236}">
                <a16:creationId xmlns:a16="http://schemas.microsoft.com/office/drawing/2014/main" id="{021E1E2A-E265-44E6-8034-69DB64836DFF}"/>
              </a:ext>
            </a:extLst>
          </p:cNvPr>
          <p:cNvSpPr txBox="1">
            <a:spLocks/>
          </p:cNvSpPr>
          <p:nvPr/>
        </p:nvSpPr>
        <p:spPr>
          <a:xfrm>
            <a:off x="11465866" y="6011578"/>
            <a:ext cx="764215" cy="365125"/>
          </a:xfrm>
          <a:prstGeom prst="rect">
            <a:avLst/>
          </a:prstGeom>
        </p:spPr>
        <p:txBody>
          <a:bodyPr vert="horz" lIns="91440" tIns="45720" rIns="91440" bIns="45720" rtlCol="0" anchor="ctr"/>
          <a:lstStyle>
            <a:defPPr>
              <a:defRPr lang="en-US"/>
            </a:defPPr>
            <a:lvl1pPr marL="0" algn="r" defTabSz="457200" rtl="0" eaLnBrk="1" latinLnBrk="0" hangingPunct="1">
              <a:defRPr sz="10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D22F896-40B5-4ADD-8801-0D06FADFA095}" type="slidenum">
              <a:rPr lang="en-US" smtClean="0"/>
              <a:pPr/>
              <a:t>3</a:t>
            </a:fld>
            <a:endParaRPr lang="en-US" dirty="0"/>
          </a:p>
        </p:txBody>
      </p:sp>
    </p:spTree>
    <p:custDataLst>
      <p:tags r:id="rId1"/>
    </p:custDataLst>
    <p:extLst>
      <p:ext uri="{BB962C8B-B14F-4D97-AF65-F5344CB8AC3E}">
        <p14:creationId xmlns:p14="http://schemas.microsoft.com/office/powerpoint/2010/main" val="287871666"/>
      </p:ext>
    </p:extLst>
  </p:cSld>
  <p:clrMapOvr>
    <a:masterClrMapping/>
  </p:clrMapOvr>
  <mc:AlternateContent xmlns:mc="http://schemas.openxmlformats.org/markup-compatibility/2006" xmlns:p14="http://schemas.microsoft.com/office/powerpoint/2010/main">
    <mc:Choice Requires="p14">
      <p:transition spd="slow" p14:dur="2000" advTm="118222"/>
    </mc:Choice>
    <mc:Fallback xmlns="">
      <p:transition spd="slow" advTm="11822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10000" fill="hold"/>
                                        <p:tgtEl>
                                          <p:spTgt spid="49"/>
                                        </p:tgtEl>
                                        <p:attrNameLst>
                                          <p:attrName>3d.view.rotation.y</p:attrName>
                                        </p:attrNameLst>
                                      </p:cBhvr>
                                    </p:animRo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additive="base">
                                        <p:cTn id="16" dur="500" fill="hold"/>
                                        <p:tgtEl>
                                          <p:spTgt spid="28"/>
                                        </p:tgtEl>
                                        <p:attrNameLst>
                                          <p:attrName>ppt_x</p:attrName>
                                        </p:attrNameLst>
                                      </p:cBhvr>
                                      <p:tavLst>
                                        <p:tav tm="0">
                                          <p:val>
                                            <p:strVal val="#ppt_x"/>
                                          </p:val>
                                        </p:tav>
                                        <p:tav tm="100000">
                                          <p:val>
                                            <p:strVal val="#ppt_x"/>
                                          </p:val>
                                        </p:tav>
                                      </p:tavLst>
                                    </p:anim>
                                    <p:anim calcmode="lin" valueType="num">
                                      <p:cBhvr additive="base">
                                        <p:cTn id="17"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5"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2000"/>
                                        <p:tgtEl>
                                          <p:spTgt spid="9"/>
                                        </p:tgtEl>
                                      </p:cBhvr>
                                    </p:animEffect>
                                    <p:anim calcmode="lin" valueType="num">
                                      <p:cBhvr>
                                        <p:cTn id="23" dur="2000" fill="hold"/>
                                        <p:tgtEl>
                                          <p:spTgt spid="9"/>
                                        </p:tgtEl>
                                        <p:attrNameLst>
                                          <p:attrName>ppt_w</p:attrName>
                                        </p:attrNameLst>
                                      </p:cBhvr>
                                      <p:tavLst>
                                        <p:tav tm="0" fmla="#ppt_w*sin(2.5*pi*$)">
                                          <p:val>
                                            <p:fltVal val="0"/>
                                          </p:val>
                                        </p:tav>
                                        <p:tav tm="100000">
                                          <p:val>
                                            <p:fltVal val="1"/>
                                          </p:val>
                                        </p:tav>
                                      </p:tavLst>
                                    </p:anim>
                                    <p:anim calcmode="lin" valueType="num">
                                      <p:cBhvr>
                                        <p:cTn id="24" dur="2000" fill="hold"/>
                                        <p:tgtEl>
                                          <p:spTgt spid="9"/>
                                        </p:tgtEl>
                                        <p:attrNameLst>
                                          <p:attrName>ppt_h</p:attrName>
                                        </p:attrNameLst>
                                      </p:cBhvr>
                                      <p:tavLst>
                                        <p:tav tm="0">
                                          <p:val>
                                            <p:strVal val="#ppt_h"/>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grpId="0" nodeType="clickEffect">
                                  <p:stCondLst>
                                    <p:cond delay="0"/>
                                  </p:stCondLst>
                                  <p:childTnLst>
                                    <p:animMotion origin="layout" path="M 0 0 L 0 0.25 E" pathEditMode="relative" ptsTypes="">
                                      <p:cBhvr>
                                        <p:cTn id="28" dur="2000" fill="hold"/>
                                        <p:tgtEl>
                                          <p:spTgt spid="11"/>
                                        </p:tgtEl>
                                        <p:attrNameLst>
                                          <p:attrName>ppt_x</p:attrName>
                                          <p:attrName>ppt_y</p:attrName>
                                        </p:attrNameLst>
                                      </p:cBhvr>
                                    </p:animMotion>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grpId="0" nodeType="clickEffect">
                                  <p:stCondLst>
                                    <p:cond delay="0"/>
                                  </p:stCondLst>
                                  <p:childTnLst>
                                    <p:set>
                                      <p:cBhvr>
                                        <p:cTn id="37" dur="1" fill="hold">
                                          <p:stCondLst>
                                            <p:cond delay="0"/>
                                          </p:stCondLst>
                                        </p:cTn>
                                        <p:tgtEl>
                                          <p:spTgt spid="29"/>
                                        </p:tgtEl>
                                        <p:attrNameLst>
                                          <p:attrName>style.visibility</p:attrName>
                                        </p:attrNameLst>
                                      </p:cBhvr>
                                      <p:to>
                                        <p:strVal val="visible"/>
                                      </p:to>
                                    </p:set>
                                    <p:anim calcmode="lin" valueType="num">
                                      <p:cBhvr additive="base">
                                        <p:cTn id="38" dur="500" fill="hold"/>
                                        <p:tgtEl>
                                          <p:spTgt spid="29"/>
                                        </p:tgtEl>
                                        <p:attrNameLst>
                                          <p:attrName>ppt_x</p:attrName>
                                        </p:attrNameLst>
                                      </p:cBhvr>
                                      <p:tavLst>
                                        <p:tav tm="0">
                                          <p:val>
                                            <p:strVal val="#ppt_x"/>
                                          </p:val>
                                        </p:tav>
                                        <p:tav tm="100000">
                                          <p:val>
                                            <p:strVal val="#ppt_x"/>
                                          </p:val>
                                        </p:tav>
                                      </p:tavLst>
                                    </p:anim>
                                    <p:anim calcmode="lin" valueType="num">
                                      <p:cBhvr additive="base">
                                        <p:cTn id="39"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45" presetClass="entr" presetSubtype="0" fill="hold" grpId="0" nodeType="click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fade">
                                      <p:cBhvr>
                                        <p:cTn id="44" dur="2000"/>
                                        <p:tgtEl>
                                          <p:spTgt spid="13"/>
                                        </p:tgtEl>
                                      </p:cBhvr>
                                    </p:animEffect>
                                    <p:anim calcmode="lin" valueType="num">
                                      <p:cBhvr>
                                        <p:cTn id="45" dur="2000" fill="hold"/>
                                        <p:tgtEl>
                                          <p:spTgt spid="13"/>
                                        </p:tgtEl>
                                        <p:attrNameLst>
                                          <p:attrName>ppt_w</p:attrName>
                                        </p:attrNameLst>
                                      </p:cBhvr>
                                      <p:tavLst>
                                        <p:tav tm="0" fmla="#ppt_w*sin(2.5*pi*$)">
                                          <p:val>
                                            <p:fltVal val="0"/>
                                          </p:val>
                                        </p:tav>
                                        <p:tav tm="100000">
                                          <p:val>
                                            <p:fltVal val="1"/>
                                          </p:val>
                                        </p:tav>
                                      </p:tavLst>
                                    </p:anim>
                                    <p:anim calcmode="lin" valueType="num">
                                      <p:cBhvr>
                                        <p:cTn id="46" dur="2000" fill="hold"/>
                                        <p:tgtEl>
                                          <p:spTgt spid="13"/>
                                        </p:tgtEl>
                                        <p:attrNameLst>
                                          <p:attrName>ppt_h</p:attrName>
                                        </p:attrNameLst>
                                      </p:cBhvr>
                                      <p:tavLst>
                                        <p:tav tm="0">
                                          <p:val>
                                            <p:strVal val="#ppt_h"/>
                                          </p:val>
                                        </p:tav>
                                        <p:tav tm="100000">
                                          <p:val>
                                            <p:strVal val="#ppt_h"/>
                                          </p:val>
                                        </p:tav>
                                      </p:tavLst>
                                    </p:anim>
                                  </p:childTnLst>
                                </p:cTn>
                              </p:par>
                            </p:childTnLst>
                          </p:cTn>
                        </p:par>
                      </p:childTnLst>
                    </p:cTn>
                  </p:par>
                  <p:par>
                    <p:cTn id="47" fill="hold">
                      <p:stCondLst>
                        <p:cond delay="indefinite"/>
                      </p:stCondLst>
                      <p:childTnLst>
                        <p:par>
                          <p:cTn id="48" fill="hold">
                            <p:stCondLst>
                              <p:cond delay="0"/>
                            </p:stCondLst>
                            <p:childTnLst>
                              <p:par>
                                <p:cTn id="49" presetID="42" presetClass="path" presetSubtype="0" accel="50000" decel="50000" fill="hold" grpId="0" nodeType="clickEffect">
                                  <p:stCondLst>
                                    <p:cond delay="0"/>
                                  </p:stCondLst>
                                  <p:childTnLst>
                                    <p:animMotion origin="layout" path="M 0 0 L 0 0.25 E" pathEditMode="relative" ptsTypes="">
                                      <p:cBhvr>
                                        <p:cTn id="50" dur="2000" fill="hold"/>
                                        <p:tgtEl>
                                          <p:spTgt spid="16"/>
                                        </p:tgtEl>
                                        <p:attrNameLst>
                                          <p:attrName>ppt_x</p:attrName>
                                          <p:attrName>ppt_y</p:attrName>
                                        </p:attrNameLst>
                                      </p:cBhvr>
                                    </p:animMotion>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500"/>
                                        <p:tgtEl>
                                          <p:spTgt spid="14"/>
                                        </p:tgtEl>
                                      </p:cBhvr>
                                    </p:animEffect>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30"/>
                                        </p:tgtEl>
                                        <p:attrNameLst>
                                          <p:attrName>style.visibility</p:attrName>
                                        </p:attrNameLst>
                                      </p:cBhvr>
                                      <p:to>
                                        <p:strVal val="visible"/>
                                      </p:to>
                                    </p:set>
                                    <p:anim calcmode="lin" valueType="num">
                                      <p:cBhvr additive="base">
                                        <p:cTn id="60" dur="500" fill="hold"/>
                                        <p:tgtEl>
                                          <p:spTgt spid="30"/>
                                        </p:tgtEl>
                                        <p:attrNameLst>
                                          <p:attrName>ppt_x</p:attrName>
                                        </p:attrNameLst>
                                      </p:cBhvr>
                                      <p:tavLst>
                                        <p:tav tm="0">
                                          <p:val>
                                            <p:strVal val="#ppt_x"/>
                                          </p:val>
                                        </p:tav>
                                        <p:tav tm="100000">
                                          <p:val>
                                            <p:strVal val="#ppt_x"/>
                                          </p:val>
                                        </p:tav>
                                      </p:tavLst>
                                    </p:anim>
                                    <p:anim calcmode="lin" valueType="num">
                                      <p:cBhvr additive="base">
                                        <p:cTn id="61"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45" presetClass="entr" presetSubtype="0" fill="hold" grpId="0" nodeType="clickEffect">
                                  <p:stCondLst>
                                    <p:cond delay="0"/>
                                  </p:stCondLst>
                                  <p:childTnLst>
                                    <p:set>
                                      <p:cBhvr>
                                        <p:cTn id="65" dur="1" fill="hold">
                                          <p:stCondLst>
                                            <p:cond delay="0"/>
                                          </p:stCondLst>
                                        </p:cTn>
                                        <p:tgtEl>
                                          <p:spTgt spid="15"/>
                                        </p:tgtEl>
                                        <p:attrNameLst>
                                          <p:attrName>style.visibility</p:attrName>
                                        </p:attrNameLst>
                                      </p:cBhvr>
                                      <p:to>
                                        <p:strVal val="visible"/>
                                      </p:to>
                                    </p:set>
                                    <p:animEffect transition="in" filter="fade">
                                      <p:cBhvr>
                                        <p:cTn id="66" dur="2000"/>
                                        <p:tgtEl>
                                          <p:spTgt spid="15"/>
                                        </p:tgtEl>
                                      </p:cBhvr>
                                    </p:animEffect>
                                    <p:anim calcmode="lin" valueType="num">
                                      <p:cBhvr>
                                        <p:cTn id="67" dur="2000" fill="hold"/>
                                        <p:tgtEl>
                                          <p:spTgt spid="15"/>
                                        </p:tgtEl>
                                        <p:attrNameLst>
                                          <p:attrName>ppt_w</p:attrName>
                                        </p:attrNameLst>
                                      </p:cBhvr>
                                      <p:tavLst>
                                        <p:tav tm="0" fmla="#ppt_w*sin(2.5*pi*$)">
                                          <p:val>
                                            <p:fltVal val="0"/>
                                          </p:val>
                                        </p:tav>
                                        <p:tav tm="100000">
                                          <p:val>
                                            <p:fltVal val="1"/>
                                          </p:val>
                                        </p:tav>
                                      </p:tavLst>
                                    </p:anim>
                                    <p:anim calcmode="lin" valueType="num">
                                      <p:cBhvr>
                                        <p:cTn id="68" dur="2000" fill="hold"/>
                                        <p:tgtEl>
                                          <p:spTgt spid="15"/>
                                        </p:tgtEl>
                                        <p:attrNameLst>
                                          <p:attrName>ppt_h</p:attrName>
                                        </p:attrNameLst>
                                      </p:cBhvr>
                                      <p:tavLst>
                                        <p:tav tm="0">
                                          <p:val>
                                            <p:strVal val="#ppt_h"/>
                                          </p:val>
                                        </p:tav>
                                        <p:tav tm="100000">
                                          <p:val>
                                            <p:strVal val="#ppt_h"/>
                                          </p:val>
                                        </p:tav>
                                      </p:tavLst>
                                    </p:anim>
                                  </p:childTnLst>
                                </p:cTn>
                              </p:par>
                            </p:childTnLst>
                          </p:cTn>
                        </p:par>
                      </p:childTnLst>
                    </p:cTn>
                  </p:par>
                  <p:par>
                    <p:cTn id="69" fill="hold">
                      <p:stCondLst>
                        <p:cond delay="indefinite"/>
                      </p:stCondLst>
                      <p:childTnLst>
                        <p:par>
                          <p:cTn id="70" fill="hold">
                            <p:stCondLst>
                              <p:cond delay="0"/>
                            </p:stCondLst>
                            <p:childTnLst>
                              <p:par>
                                <p:cTn id="71" presetID="50" presetClass="path" presetSubtype="0" accel="50000" decel="50000" fill="hold" grpId="0" nodeType="clickEffect">
                                  <p:stCondLst>
                                    <p:cond delay="0"/>
                                  </p:stCondLst>
                                  <p:childTnLst>
                                    <p:animMotion origin="layout" path="M 2.70833E-6 4.44444E-6 L 0.0181 4.44444E-6 C 0.02617 4.44444E-6 0.0362 -0.15371 0.0362 -0.27848 L 0.0362 -0.55695 " pathEditMode="relative" rAng="0" ptsTypes="AAAA">
                                      <p:cBhvr>
                                        <p:cTn id="72" dur="2000" fill="hold"/>
                                        <p:tgtEl>
                                          <p:spTgt spid="20"/>
                                        </p:tgtEl>
                                        <p:attrNameLst>
                                          <p:attrName>ppt_x</p:attrName>
                                          <p:attrName>ppt_y</p:attrName>
                                        </p:attrNameLst>
                                      </p:cBhvr>
                                      <p:rCtr x="1810" y="-27847"/>
                                    </p:animMotion>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18"/>
                                        </p:tgtEl>
                                        <p:attrNameLst>
                                          <p:attrName>style.visibility</p:attrName>
                                        </p:attrNameLst>
                                      </p:cBhvr>
                                      <p:to>
                                        <p:strVal val="visible"/>
                                      </p:to>
                                    </p:set>
                                    <p:animEffect transition="in" filter="fade">
                                      <p:cBhvr>
                                        <p:cTn id="77" dur="500"/>
                                        <p:tgtEl>
                                          <p:spTgt spid="18"/>
                                        </p:tgtEl>
                                      </p:cBhvr>
                                    </p:animEffect>
                                  </p:childTnLst>
                                </p:cTn>
                              </p:par>
                            </p:childTnLst>
                          </p:cTn>
                        </p:par>
                      </p:childTnLst>
                    </p:cTn>
                  </p:par>
                  <p:par>
                    <p:cTn id="78" fill="hold">
                      <p:stCondLst>
                        <p:cond delay="indefinite"/>
                      </p:stCondLst>
                      <p:childTnLst>
                        <p:par>
                          <p:cTn id="79" fill="hold">
                            <p:stCondLst>
                              <p:cond delay="0"/>
                            </p:stCondLst>
                            <p:childTnLst>
                              <p:par>
                                <p:cTn id="80" presetID="2" presetClass="entr" presetSubtype="4" fill="hold" grpId="0" nodeType="clickEffect">
                                  <p:stCondLst>
                                    <p:cond delay="0"/>
                                  </p:stCondLst>
                                  <p:childTnLst>
                                    <p:set>
                                      <p:cBhvr>
                                        <p:cTn id="81" dur="1" fill="hold">
                                          <p:stCondLst>
                                            <p:cond delay="0"/>
                                          </p:stCondLst>
                                        </p:cTn>
                                        <p:tgtEl>
                                          <p:spTgt spid="31"/>
                                        </p:tgtEl>
                                        <p:attrNameLst>
                                          <p:attrName>style.visibility</p:attrName>
                                        </p:attrNameLst>
                                      </p:cBhvr>
                                      <p:to>
                                        <p:strVal val="visible"/>
                                      </p:to>
                                    </p:set>
                                    <p:anim calcmode="lin" valueType="num">
                                      <p:cBhvr additive="base">
                                        <p:cTn id="82" dur="500" fill="hold"/>
                                        <p:tgtEl>
                                          <p:spTgt spid="31"/>
                                        </p:tgtEl>
                                        <p:attrNameLst>
                                          <p:attrName>ppt_x</p:attrName>
                                        </p:attrNameLst>
                                      </p:cBhvr>
                                      <p:tavLst>
                                        <p:tav tm="0">
                                          <p:val>
                                            <p:strVal val="#ppt_x"/>
                                          </p:val>
                                        </p:tav>
                                        <p:tav tm="100000">
                                          <p:val>
                                            <p:strVal val="#ppt_x"/>
                                          </p:val>
                                        </p:tav>
                                      </p:tavLst>
                                    </p:anim>
                                    <p:anim calcmode="lin" valueType="num">
                                      <p:cBhvr additive="base">
                                        <p:cTn id="83"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84" fill="hold">
                      <p:stCondLst>
                        <p:cond delay="indefinite"/>
                      </p:stCondLst>
                      <p:childTnLst>
                        <p:par>
                          <p:cTn id="85" fill="hold">
                            <p:stCondLst>
                              <p:cond delay="0"/>
                            </p:stCondLst>
                            <p:childTnLst>
                              <p:par>
                                <p:cTn id="86" presetID="45" presetClass="entr" presetSubtype="0" fill="hold" grpId="0" nodeType="clickEffect">
                                  <p:stCondLst>
                                    <p:cond delay="0"/>
                                  </p:stCondLst>
                                  <p:childTnLst>
                                    <p:set>
                                      <p:cBhvr>
                                        <p:cTn id="87" dur="1" fill="hold">
                                          <p:stCondLst>
                                            <p:cond delay="0"/>
                                          </p:stCondLst>
                                        </p:cTn>
                                        <p:tgtEl>
                                          <p:spTgt spid="19"/>
                                        </p:tgtEl>
                                        <p:attrNameLst>
                                          <p:attrName>style.visibility</p:attrName>
                                        </p:attrNameLst>
                                      </p:cBhvr>
                                      <p:to>
                                        <p:strVal val="visible"/>
                                      </p:to>
                                    </p:set>
                                    <p:animEffect transition="in" filter="fade">
                                      <p:cBhvr>
                                        <p:cTn id="88" dur="2000"/>
                                        <p:tgtEl>
                                          <p:spTgt spid="19"/>
                                        </p:tgtEl>
                                      </p:cBhvr>
                                    </p:animEffect>
                                    <p:anim calcmode="lin" valueType="num">
                                      <p:cBhvr>
                                        <p:cTn id="89" dur="2000" fill="hold"/>
                                        <p:tgtEl>
                                          <p:spTgt spid="19"/>
                                        </p:tgtEl>
                                        <p:attrNameLst>
                                          <p:attrName>ppt_w</p:attrName>
                                        </p:attrNameLst>
                                      </p:cBhvr>
                                      <p:tavLst>
                                        <p:tav tm="0" fmla="#ppt_w*sin(2.5*pi*$)">
                                          <p:val>
                                            <p:fltVal val="0"/>
                                          </p:val>
                                        </p:tav>
                                        <p:tav tm="100000">
                                          <p:val>
                                            <p:fltVal val="1"/>
                                          </p:val>
                                        </p:tav>
                                      </p:tavLst>
                                    </p:anim>
                                    <p:anim calcmode="lin" valueType="num">
                                      <p:cBhvr>
                                        <p:cTn id="90" dur="2000" fill="hold"/>
                                        <p:tgtEl>
                                          <p:spTgt spid="19"/>
                                        </p:tgtEl>
                                        <p:attrNameLst>
                                          <p:attrName>ppt_h</p:attrName>
                                        </p:attrNameLst>
                                      </p:cBhvr>
                                      <p:tavLst>
                                        <p:tav tm="0">
                                          <p:val>
                                            <p:strVal val="#ppt_h"/>
                                          </p:val>
                                        </p:tav>
                                        <p:tav tm="100000">
                                          <p:val>
                                            <p:strVal val="#ppt_h"/>
                                          </p:val>
                                        </p:tav>
                                      </p:tavLst>
                                    </p:anim>
                                  </p:childTnLst>
                                </p:cTn>
                              </p:par>
                            </p:childTnLst>
                          </p:cTn>
                        </p:par>
                      </p:childTnLst>
                    </p:cTn>
                  </p:par>
                  <p:par>
                    <p:cTn id="91" fill="hold">
                      <p:stCondLst>
                        <p:cond delay="indefinite"/>
                      </p:stCondLst>
                      <p:childTnLst>
                        <p:par>
                          <p:cTn id="92" fill="hold">
                            <p:stCondLst>
                              <p:cond delay="0"/>
                            </p:stCondLst>
                            <p:childTnLst>
                              <p:par>
                                <p:cTn id="93" presetID="45" presetClass="entr" presetSubtype="0" fill="hold" grpId="0" nodeType="clickEffect">
                                  <p:stCondLst>
                                    <p:cond delay="0"/>
                                  </p:stCondLst>
                                  <p:childTnLst>
                                    <p:set>
                                      <p:cBhvr>
                                        <p:cTn id="94" dur="1" fill="hold">
                                          <p:stCondLst>
                                            <p:cond delay="0"/>
                                          </p:stCondLst>
                                        </p:cTn>
                                        <p:tgtEl>
                                          <p:spTgt spid="46"/>
                                        </p:tgtEl>
                                        <p:attrNameLst>
                                          <p:attrName>style.visibility</p:attrName>
                                        </p:attrNameLst>
                                      </p:cBhvr>
                                      <p:to>
                                        <p:strVal val="visible"/>
                                      </p:to>
                                    </p:set>
                                    <p:animEffect transition="in" filter="fade">
                                      <p:cBhvr>
                                        <p:cTn id="95" dur="2000"/>
                                        <p:tgtEl>
                                          <p:spTgt spid="46"/>
                                        </p:tgtEl>
                                      </p:cBhvr>
                                    </p:animEffect>
                                    <p:anim calcmode="lin" valueType="num">
                                      <p:cBhvr>
                                        <p:cTn id="96" dur="2000" fill="hold"/>
                                        <p:tgtEl>
                                          <p:spTgt spid="46"/>
                                        </p:tgtEl>
                                        <p:attrNameLst>
                                          <p:attrName>ppt_w</p:attrName>
                                        </p:attrNameLst>
                                      </p:cBhvr>
                                      <p:tavLst>
                                        <p:tav tm="0" fmla="#ppt_w*sin(2.5*pi*$)">
                                          <p:val>
                                            <p:fltVal val="0"/>
                                          </p:val>
                                        </p:tav>
                                        <p:tav tm="100000">
                                          <p:val>
                                            <p:fltVal val="1"/>
                                          </p:val>
                                        </p:tav>
                                      </p:tavLst>
                                    </p:anim>
                                    <p:anim calcmode="lin" valueType="num">
                                      <p:cBhvr>
                                        <p:cTn id="97" dur="2000" fill="hold"/>
                                        <p:tgtEl>
                                          <p:spTgt spid="46"/>
                                        </p:tgtEl>
                                        <p:attrNameLst>
                                          <p:attrName>ppt_h</p:attrName>
                                        </p:attrNameLst>
                                      </p:cBhvr>
                                      <p:tavLst>
                                        <p:tav tm="0">
                                          <p:val>
                                            <p:strVal val="#ppt_h"/>
                                          </p:val>
                                        </p:tav>
                                        <p:tav tm="100000">
                                          <p:val>
                                            <p:strVal val="#ppt_h"/>
                                          </p:val>
                                        </p:tav>
                                      </p:tavLst>
                                    </p:anim>
                                  </p:childTnLst>
                                </p:cTn>
                              </p:par>
                            </p:childTnLst>
                          </p:cTn>
                        </p:par>
                      </p:childTnLst>
                    </p:cTn>
                  </p:par>
                  <p:par>
                    <p:cTn id="98" fill="hold">
                      <p:stCondLst>
                        <p:cond delay="indefinite"/>
                      </p:stCondLst>
                      <p:childTnLst>
                        <p:par>
                          <p:cTn id="99" fill="hold">
                            <p:stCondLst>
                              <p:cond delay="0"/>
                            </p:stCondLst>
                            <p:childTnLst>
                              <p:par>
                                <p:cTn id="100" presetID="42" presetClass="path" presetSubtype="0" accel="50000" decel="50000" fill="hold" grpId="0" nodeType="clickEffect">
                                  <p:stCondLst>
                                    <p:cond delay="0"/>
                                  </p:stCondLst>
                                  <p:childTnLst>
                                    <p:animMotion origin="layout" path="M 1.25E-6 4.81481E-6 L 1.25E-6 0.08518 " pathEditMode="relative" rAng="0" ptsTypes="AA">
                                      <p:cBhvr>
                                        <p:cTn id="101" dur="2000" fill="hold"/>
                                        <p:tgtEl>
                                          <p:spTgt spid="21"/>
                                        </p:tgtEl>
                                        <p:attrNameLst>
                                          <p:attrName>ppt_x</p:attrName>
                                          <p:attrName>ppt_y</p:attrName>
                                        </p:attrNameLst>
                                      </p:cBhvr>
                                      <p:rCtr x="0" y="4259"/>
                                    </p:animMotion>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22"/>
                                        </p:tgtEl>
                                        <p:attrNameLst>
                                          <p:attrName>style.visibility</p:attrName>
                                        </p:attrNameLst>
                                      </p:cBhvr>
                                      <p:to>
                                        <p:strVal val="visible"/>
                                      </p:to>
                                    </p:set>
                                    <p:animEffect transition="in" filter="fade">
                                      <p:cBhvr>
                                        <p:cTn id="106" dur="500"/>
                                        <p:tgtEl>
                                          <p:spTgt spid="22"/>
                                        </p:tgtEl>
                                      </p:cBhvr>
                                    </p:animEffect>
                                  </p:childTnLst>
                                </p:cTn>
                              </p:par>
                            </p:childTnLst>
                          </p:cTn>
                        </p:par>
                      </p:childTnLst>
                    </p:cTn>
                  </p:par>
                  <p:par>
                    <p:cTn id="107" fill="hold">
                      <p:stCondLst>
                        <p:cond delay="indefinite"/>
                      </p:stCondLst>
                      <p:childTnLst>
                        <p:par>
                          <p:cTn id="108" fill="hold">
                            <p:stCondLst>
                              <p:cond delay="0"/>
                            </p:stCondLst>
                            <p:childTnLst>
                              <p:par>
                                <p:cTn id="109" presetID="2" presetClass="entr" presetSubtype="4" fill="hold" grpId="0" nodeType="clickEffect">
                                  <p:stCondLst>
                                    <p:cond delay="0"/>
                                  </p:stCondLst>
                                  <p:childTnLst>
                                    <p:set>
                                      <p:cBhvr>
                                        <p:cTn id="110" dur="1" fill="hold">
                                          <p:stCondLst>
                                            <p:cond delay="0"/>
                                          </p:stCondLst>
                                        </p:cTn>
                                        <p:tgtEl>
                                          <p:spTgt spid="32"/>
                                        </p:tgtEl>
                                        <p:attrNameLst>
                                          <p:attrName>style.visibility</p:attrName>
                                        </p:attrNameLst>
                                      </p:cBhvr>
                                      <p:to>
                                        <p:strVal val="visible"/>
                                      </p:to>
                                    </p:set>
                                    <p:anim calcmode="lin" valueType="num">
                                      <p:cBhvr additive="base">
                                        <p:cTn id="111" dur="500" fill="hold"/>
                                        <p:tgtEl>
                                          <p:spTgt spid="32"/>
                                        </p:tgtEl>
                                        <p:attrNameLst>
                                          <p:attrName>ppt_x</p:attrName>
                                        </p:attrNameLst>
                                      </p:cBhvr>
                                      <p:tavLst>
                                        <p:tav tm="0">
                                          <p:val>
                                            <p:strVal val="#ppt_x"/>
                                          </p:val>
                                        </p:tav>
                                        <p:tav tm="100000">
                                          <p:val>
                                            <p:strVal val="#ppt_x"/>
                                          </p:val>
                                        </p:tav>
                                      </p:tavLst>
                                    </p:anim>
                                    <p:anim calcmode="lin" valueType="num">
                                      <p:cBhvr additive="base">
                                        <p:cTn id="112"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113" fill="hold">
                      <p:stCondLst>
                        <p:cond delay="indefinite"/>
                      </p:stCondLst>
                      <p:childTnLst>
                        <p:par>
                          <p:cTn id="114" fill="hold">
                            <p:stCondLst>
                              <p:cond delay="0"/>
                            </p:stCondLst>
                            <p:childTnLst>
                              <p:par>
                                <p:cTn id="115" presetID="45" presetClass="entr" presetSubtype="0" fill="hold" grpId="0" nodeType="clickEffect">
                                  <p:stCondLst>
                                    <p:cond delay="0"/>
                                  </p:stCondLst>
                                  <p:childTnLst>
                                    <p:set>
                                      <p:cBhvr>
                                        <p:cTn id="116" dur="1" fill="hold">
                                          <p:stCondLst>
                                            <p:cond delay="0"/>
                                          </p:stCondLst>
                                        </p:cTn>
                                        <p:tgtEl>
                                          <p:spTgt spid="39"/>
                                        </p:tgtEl>
                                        <p:attrNameLst>
                                          <p:attrName>style.visibility</p:attrName>
                                        </p:attrNameLst>
                                      </p:cBhvr>
                                      <p:to>
                                        <p:strVal val="visible"/>
                                      </p:to>
                                    </p:set>
                                    <p:animEffect transition="in" filter="fade">
                                      <p:cBhvr>
                                        <p:cTn id="117" dur="2000"/>
                                        <p:tgtEl>
                                          <p:spTgt spid="39"/>
                                        </p:tgtEl>
                                      </p:cBhvr>
                                    </p:animEffect>
                                    <p:anim calcmode="lin" valueType="num">
                                      <p:cBhvr>
                                        <p:cTn id="118" dur="2000" fill="hold"/>
                                        <p:tgtEl>
                                          <p:spTgt spid="39"/>
                                        </p:tgtEl>
                                        <p:attrNameLst>
                                          <p:attrName>ppt_w</p:attrName>
                                        </p:attrNameLst>
                                      </p:cBhvr>
                                      <p:tavLst>
                                        <p:tav tm="0" fmla="#ppt_w*sin(2.5*pi*$)">
                                          <p:val>
                                            <p:fltVal val="0"/>
                                          </p:val>
                                        </p:tav>
                                        <p:tav tm="100000">
                                          <p:val>
                                            <p:fltVal val="1"/>
                                          </p:val>
                                        </p:tav>
                                      </p:tavLst>
                                    </p:anim>
                                    <p:anim calcmode="lin" valueType="num">
                                      <p:cBhvr>
                                        <p:cTn id="119" dur="2000" fill="hold"/>
                                        <p:tgtEl>
                                          <p:spTgt spid="39"/>
                                        </p:tgtEl>
                                        <p:attrNameLst>
                                          <p:attrName>ppt_h</p:attrName>
                                        </p:attrNameLst>
                                      </p:cBhvr>
                                      <p:tavLst>
                                        <p:tav tm="0">
                                          <p:val>
                                            <p:strVal val="#ppt_h"/>
                                          </p:val>
                                        </p:tav>
                                        <p:tav tm="100000">
                                          <p:val>
                                            <p:strVal val="#ppt_h"/>
                                          </p:val>
                                        </p:tav>
                                      </p:tavLst>
                                    </p:anim>
                                  </p:childTnLst>
                                </p:cTn>
                              </p:par>
                            </p:childTnLst>
                          </p:cTn>
                        </p:par>
                      </p:childTnLst>
                    </p:cTn>
                  </p:par>
                  <p:par>
                    <p:cTn id="120" fill="hold">
                      <p:stCondLst>
                        <p:cond delay="indefinite"/>
                      </p:stCondLst>
                      <p:childTnLst>
                        <p:par>
                          <p:cTn id="121" fill="hold">
                            <p:stCondLst>
                              <p:cond delay="0"/>
                            </p:stCondLst>
                            <p:childTnLst>
                              <p:par>
                                <p:cTn id="122" presetID="50" presetClass="path" presetSubtype="0" accel="50000" decel="50000" fill="hold" grpId="0" nodeType="clickEffect">
                                  <p:stCondLst>
                                    <p:cond delay="0"/>
                                  </p:stCondLst>
                                  <p:childTnLst>
                                    <p:animMotion origin="layout" path="M -1.66667E-6 2.96296E-6 L 0.01914 2.96296E-6 C 0.02761 2.96296E-6 0.03828 -0.10463 0.03828 -0.18935 L 0.03828 -0.37871 " pathEditMode="relative" rAng="0" ptsTypes="AAAA">
                                      <p:cBhvr>
                                        <p:cTn id="123" dur="2000" fill="hold"/>
                                        <p:tgtEl>
                                          <p:spTgt spid="47"/>
                                        </p:tgtEl>
                                        <p:attrNameLst>
                                          <p:attrName>ppt_x</p:attrName>
                                          <p:attrName>ppt_y</p:attrName>
                                        </p:attrNameLst>
                                      </p:cBhvr>
                                      <p:rCtr x="1914" y="-18935"/>
                                    </p:animMotion>
                                  </p:childTnLst>
                                </p:cTn>
                              </p:par>
                            </p:childTnLst>
                          </p:cTn>
                        </p:par>
                      </p:childTnLst>
                    </p:cTn>
                  </p:par>
                  <p:par>
                    <p:cTn id="124" fill="hold">
                      <p:stCondLst>
                        <p:cond delay="indefinite"/>
                      </p:stCondLst>
                      <p:childTnLst>
                        <p:par>
                          <p:cTn id="125" fill="hold">
                            <p:stCondLst>
                              <p:cond delay="0"/>
                            </p:stCondLst>
                            <p:childTnLst>
                              <p:par>
                                <p:cTn id="126" presetID="10" presetClass="entr" presetSubtype="0" fill="hold" nodeType="clickEffect">
                                  <p:stCondLst>
                                    <p:cond delay="0"/>
                                  </p:stCondLst>
                                  <p:childTnLst>
                                    <p:set>
                                      <p:cBhvr>
                                        <p:cTn id="127" dur="1" fill="hold">
                                          <p:stCondLst>
                                            <p:cond delay="0"/>
                                          </p:stCondLst>
                                        </p:cTn>
                                        <p:tgtEl>
                                          <p:spTgt spid="23"/>
                                        </p:tgtEl>
                                        <p:attrNameLst>
                                          <p:attrName>style.visibility</p:attrName>
                                        </p:attrNameLst>
                                      </p:cBhvr>
                                      <p:to>
                                        <p:strVal val="visible"/>
                                      </p:to>
                                    </p:set>
                                    <p:animEffect transition="in" filter="fade">
                                      <p:cBhvr>
                                        <p:cTn id="128" dur="500"/>
                                        <p:tgtEl>
                                          <p:spTgt spid="23"/>
                                        </p:tgtEl>
                                      </p:cBhvr>
                                    </p:animEffect>
                                  </p:childTnLst>
                                </p:cTn>
                              </p:par>
                            </p:childTnLst>
                          </p:cTn>
                        </p:par>
                      </p:childTnLst>
                    </p:cTn>
                  </p:par>
                  <p:par>
                    <p:cTn id="129" fill="hold">
                      <p:stCondLst>
                        <p:cond delay="indefinite"/>
                      </p:stCondLst>
                      <p:childTnLst>
                        <p:par>
                          <p:cTn id="130" fill="hold">
                            <p:stCondLst>
                              <p:cond delay="0"/>
                            </p:stCondLst>
                            <p:childTnLst>
                              <p:par>
                                <p:cTn id="131" presetID="2" presetClass="entr" presetSubtype="4" fill="hold" grpId="0" nodeType="clickEffect">
                                  <p:stCondLst>
                                    <p:cond delay="0"/>
                                  </p:stCondLst>
                                  <p:childTnLst>
                                    <p:set>
                                      <p:cBhvr>
                                        <p:cTn id="132" dur="1" fill="hold">
                                          <p:stCondLst>
                                            <p:cond delay="0"/>
                                          </p:stCondLst>
                                        </p:cTn>
                                        <p:tgtEl>
                                          <p:spTgt spid="33"/>
                                        </p:tgtEl>
                                        <p:attrNameLst>
                                          <p:attrName>style.visibility</p:attrName>
                                        </p:attrNameLst>
                                      </p:cBhvr>
                                      <p:to>
                                        <p:strVal val="visible"/>
                                      </p:to>
                                    </p:set>
                                    <p:anim calcmode="lin" valueType="num">
                                      <p:cBhvr additive="base">
                                        <p:cTn id="133" dur="500" fill="hold"/>
                                        <p:tgtEl>
                                          <p:spTgt spid="33"/>
                                        </p:tgtEl>
                                        <p:attrNameLst>
                                          <p:attrName>ppt_x</p:attrName>
                                        </p:attrNameLst>
                                      </p:cBhvr>
                                      <p:tavLst>
                                        <p:tav tm="0">
                                          <p:val>
                                            <p:strVal val="#ppt_x"/>
                                          </p:val>
                                        </p:tav>
                                        <p:tav tm="100000">
                                          <p:val>
                                            <p:strVal val="#ppt_x"/>
                                          </p:val>
                                        </p:tav>
                                      </p:tavLst>
                                    </p:anim>
                                    <p:anim calcmode="lin" valueType="num">
                                      <p:cBhvr additive="base">
                                        <p:cTn id="134"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135" fill="hold">
                      <p:stCondLst>
                        <p:cond delay="indefinite"/>
                      </p:stCondLst>
                      <p:childTnLst>
                        <p:par>
                          <p:cTn id="136" fill="hold">
                            <p:stCondLst>
                              <p:cond delay="0"/>
                            </p:stCondLst>
                            <p:childTnLst>
                              <p:par>
                                <p:cTn id="137" presetID="45" presetClass="entr" presetSubtype="0" fill="hold" grpId="0" nodeType="clickEffect">
                                  <p:stCondLst>
                                    <p:cond delay="0"/>
                                  </p:stCondLst>
                                  <p:childTnLst>
                                    <p:set>
                                      <p:cBhvr>
                                        <p:cTn id="138" dur="1" fill="hold">
                                          <p:stCondLst>
                                            <p:cond delay="0"/>
                                          </p:stCondLst>
                                        </p:cTn>
                                        <p:tgtEl>
                                          <p:spTgt spid="48"/>
                                        </p:tgtEl>
                                        <p:attrNameLst>
                                          <p:attrName>style.visibility</p:attrName>
                                        </p:attrNameLst>
                                      </p:cBhvr>
                                      <p:to>
                                        <p:strVal val="visible"/>
                                      </p:to>
                                    </p:set>
                                    <p:animEffect transition="in" filter="fade">
                                      <p:cBhvr>
                                        <p:cTn id="139" dur="2000"/>
                                        <p:tgtEl>
                                          <p:spTgt spid="48"/>
                                        </p:tgtEl>
                                      </p:cBhvr>
                                    </p:animEffect>
                                    <p:anim calcmode="lin" valueType="num">
                                      <p:cBhvr>
                                        <p:cTn id="140" dur="2000" fill="hold"/>
                                        <p:tgtEl>
                                          <p:spTgt spid="48"/>
                                        </p:tgtEl>
                                        <p:attrNameLst>
                                          <p:attrName>ppt_w</p:attrName>
                                        </p:attrNameLst>
                                      </p:cBhvr>
                                      <p:tavLst>
                                        <p:tav tm="0" fmla="#ppt_w*sin(2.5*pi*$)">
                                          <p:val>
                                            <p:fltVal val="0"/>
                                          </p:val>
                                        </p:tav>
                                        <p:tav tm="100000">
                                          <p:val>
                                            <p:fltVal val="1"/>
                                          </p:val>
                                        </p:tav>
                                      </p:tavLst>
                                    </p:anim>
                                    <p:anim calcmode="lin" valueType="num">
                                      <p:cBhvr>
                                        <p:cTn id="141" dur="2000" fill="hold"/>
                                        <p:tgtEl>
                                          <p:spTgt spid="48"/>
                                        </p:tgtEl>
                                        <p:attrNameLst>
                                          <p:attrName>ppt_h</p:attrName>
                                        </p:attrNameLst>
                                      </p:cBhvr>
                                      <p:tavLst>
                                        <p:tav tm="0">
                                          <p:val>
                                            <p:strVal val="#ppt_h"/>
                                          </p:val>
                                        </p:tav>
                                        <p:tav tm="100000">
                                          <p:val>
                                            <p:strVal val="#ppt_h"/>
                                          </p:val>
                                        </p:tav>
                                      </p:tavLst>
                                    </p:anim>
                                  </p:childTnLst>
                                </p:cTn>
                              </p:par>
                            </p:childTnLst>
                          </p:cTn>
                        </p:par>
                      </p:childTnLst>
                    </p:cTn>
                  </p:par>
                  <p:par>
                    <p:cTn id="142" fill="hold">
                      <p:stCondLst>
                        <p:cond delay="indefinite"/>
                      </p:stCondLst>
                      <p:childTnLst>
                        <p:par>
                          <p:cTn id="143" fill="hold">
                            <p:stCondLst>
                              <p:cond delay="0"/>
                            </p:stCondLst>
                            <p:childTnLst>
                              <p:par>
                                <p:cTn id="144" presetID="42" presetClass="path" presetSubtype="0" accel="50000" decel="50000" fill="hold" grpId="0" nodeType="clickEffect">
                                  <p:stCondLst>
                                    <p:cond delay="0"/>
                                  </p:stCondLst>
                                  <p:childTnLst>
                                    <p:animMotion origin="layout" path="M -2.29167E-6 4.07407E-6 L -2.29167E-6 0.31944 " pathEditMode="relative" rAng="0" ptsTypes="AA">
                                      <p:cBhvr>
                                        <p:cTn id="145" dur="2000" fill="hold"/>
                                        <p:tgtEl>
                                          <p:spTgt spid="50"/>
                                        </p:tgtEl>
                                        <p:attrNameLst>
                                          <p:attrName>ppt_x</p:attrName>
                                          <p:attrName>ppt_y</p:attrName>
                                        </p:attrNameLst>
                                      </p:cBhvr>
                                      <p:rCtr x="0" y="15972"/>
                                    </p:animMotion>
                                  </p:childTnLst>
                                </p:cTn>
                              </p:par>
                            </p:childTnLst>
                          </p:cTn>
                        </p:par>
                      </p:childTnLst>
                    </p:cTn>
                  </p:par>
                  <p:par>
                    <p:cTn id="146" fill="hold">
                      <p:stCondLst>
                        <p:cond delay="indefinite"/>
                      </p:stCondLst>
                      <p:childTnLst>
                        <p:par>
                          <p:cTn id="147" fill="hold">
                            <p:stCondLst>
                              <p:cond delay="0"/>
                            </p:stCondLst>
                            <p:childTnLst>
                              <p:par>
                                <p:cTn id="148" presetID="10" presetClass="entr" presetSubtype="0" fill="hold" nodeType="clickEffect">
                                  <p:stCondLst>
                                    <p:cond delay="0"/>
                                  </p:stCondLst>
                                  <p:childTnLst>
                                    <p:set>
                                      <p:cBhvr>
                                        <p:cTn id="149" dur="1" fill="hold">
                                          <p:stCondLst>
                                            <p:cond delay="0"/>
                                          </p:stCondLst>
                                        </p:cTn>
                                        <p:tgtEl>
                                          <p:spTgt spid="24"/>
                                        </p:tgtEl>
                                        <p:attrNameLst>
                                          <p:attrName>style.visibility</p:attrName>
                                        </p:attrNameLst>
                                      </p:cBhvr>
                                      <p:to>
                                        <p:strVal val="visible"/>
                                      </p:to>
                                    </p:set>
                                    <p:animEffect transition="in" filter="fade">
                                      <p:cBhvr>
                                        <p:cTn id="150" dur="500"/>
                                        <p:tgtEl>
                                          <p:spTgt spid="24"/>
                                        </p:tgtEl>
                                      </p:cBhvr>
                                    </p:animEffect>
                                  </p:childTnLst>
                                </p:cTn>
                              </p:par>
                            </p:childTnLst>
                          </p:cTn>
                        </p:par>
                      </p:childTnLst>
                    </p:cTn>
                  </p:par>
                  <p:par>
                    <p:cTn id="151" fill="hold">
                      <p:stCondLst>
                        <p:cond delay="indefinite"/>
                      </p:stCondLst>
                      <p:childTnLst>
                        <p:par>
                          <p:cTn id="152" fill="hold">
                            <p:stCondLst>
                              <p:cond delay="0"/>
                            </p:stCondLst>
                            <p:childTnLst>
                              <p:par>
                                <p:cTn id="153" presetID="2" presetClass="entr" presetSubtype="4" fill="hold" grpId="0" nodeType="clickEffect">
                                  <p:stCondLst>
                                    <p:cond delay="0"/>
                                  </p:stCondLst>
                                  <p:childTnLst>
                                    <p:set>
                                      <p:cBhvr>
                                        <p:cTn id="154" dur="1" fill="hold">
                                          <p:stCondLst>
                                            <p:cond delay="0"/>
                                          </p:stCondLst>
                                        </p:cTn>
                                        <p:tgtEl>
                                          <p:spTgt spid="34"/>
                                        </p:tgtEl>
                                        <p:attrNameLst>
                                          <p:attrName>style.visibility</p:attrName>
                                        </p:attrNameLst>
                                      </p:cBhvr>
                                      <p:to>
                                        <p:strVal val="visible"/>
                                      </p:to>
                                    </p:set>
                                    <p:anim calcmode="lin" valueType="num">
                                      <p:cBhvr additive="base">
                                        <p:cTn id="155" dur="500" fill="hold"/>
                                        <p:tgtEl>
                                          <p:spTgt spid="34"/>
                                        </p:tgtEl>
                                        <p:attrNameLst>
                                          <p:attrName>ppt_x</p:attrName>
                                        </p:attrNameLst>
                                      </p:cBhvr>
                                      <p:tavLst>
                                        <p:tav tm="0">
                                          <p:val>
                                            <p:strVal val="#ppt_x"/>
                                          </p:val>
                                        </p:tav>
                                        <p:tav tm="100000">
                                          <p:val>
                                            <p:strVal val="#ppt_x"/>
                                          </p:val>
                                        </p:tav>
                                      </p:tavLst>
                                    </p:anim>
                                    <p:anim calcmode="lin" valueType="num">
                                      <p:cBhvr additive="base">
                                        <p:cTn id="156"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157" fill="hold">
                      <p:stCondLst>
                        <p:cond delay="indefinite"/>
                      </p:stCondLst>
                      <p:childTnLst>
                        <p:par>
                          <p:cTn id="158" fill="hold">
                            <p:stCondLst>
                              <p:cond delay="0"/>
                            </p:stCondLst>
                            <p:childTnLst>
                              <p:par>
                                <p:cTn id="159" presetID="31" presetClass="entr" presetSubtype="0" fill="hold" nodeType="clickEffect">
                                  <p:stCondLst>
                                    <p:cond delay="0"/>
                                  </p:stCondLst>
                                  <p:childTnLst>
                                    <p:set>
                                      <p:cBhvr>
                                        <p:cTn id="160" dur="1" fill="hold">
                                          <p:stCondLst>
                                            <p:cond delay="0"/>
                                          </p:stCondLst>
                                        </p:cTn>
                                        <p:tgtEl>
                                          <p:spTgt spid="25"/>
                                        </p:tgtEl>
                                        <p:attrNameLst>
                                          <p:attrName>style.visibility</p:attrName>
                                        </p:attrNameLst>
                                      </p:cBhvr>
                                      <p:to>
                                        <p:strVal val="visible"/>
                                      </p:to>
                                    </p:set>
                                    <p:anim calcmode="lin" valueType="num">
                                      <p:cBhvr>
                                        <p:cTn id="161" dur="1000" fill="hold"/>
                                        <p:tgtEl>
                                          <p:spTgt spid="25"/>
                                        </p:tgtEl>
                                        <p:attrNameLst>
                                          <p:attrName>ppt_w</p:attrName>
                                        </p:attrNameLst>
                                      </p:cBhvr>
                                      <p:tavLst>
                                        <p:tav tm="0">
                                          <p:val>
                                            <p:fltVal val="0"/>
                                          </p:val>
                                        </p:tav>
                                        <p:tav tm="100000">
                                          <p:val>
                                            <p:strVal val="#ppt_w"/>
                                          </p:val>
                                        </p:tav>
                                      </p:tavLst>
                                    </p:anim>
                                    <p:anim calcmode="lin" valueType="num">
                                      <p:cBhvr>
                                        <p:cTn id="162" dur="1000" fill="hold"/>
                                        <p:tgtEl>
                                          <p:spTgt spid="25"/>
                                        </p:tgtEl>
                                        <p:attrNameLst>
                                          <p:attrName>ppt_h</p:attrName>
                                        </p:attrNameLst>
                                      </p:cBhvr>
                                      <p:tavLst>
                                        <p:tav tm="0">
                                          <p:val>
                                            <p:fltVal val="0"/>
                                          </p:val>
                                        </p:tav>
                                        <p:tav tm="100000">
                                          <p:val>
                                            <p:strVal val="#ppt_h"/>
                                          </p:val>
                                        </p:tav>
                                      </p:tavLst>
                                    </p:anim>
                                    <p:anim calcmode="lin" valueType="num">
                                      <p:cBhvr>
                                        <p:cTn id="163" dur="1000" fill="hold"/>
                                        <p:tgtEl>
                                          <p:spTgt spid="25"/>
                                        </p:tgtEl>
                                        <p:attrNameLst>
                                          <p:attrName>style.rotation</p:attrName>
                                        </p:attrNameLst>
                                      </p:cBhvr>
                                      <p:tavLst>
                                        <p:tav tm="0">
                                          <p:val>
                                            <p:fltVal val="90"/>
                                          </p:val>
                                        </p:tav>
                                        <p:tav tm="100000">
                                          <p:val>
                                            <p:fltVal val="0"/>
                                          </p:val>
                                        </p:tav>
                                      </p:tavLst>
                                    </p:anim>
                                    <p:animEffect transition="in" filter="fade">
                                      <p:cBhvr>
                                        <p:cTn id="164" dur="1000"/>
                                        <p:tgtEl>
                                          <p:spTgt spid="25"/>
                                        </p:tgtEl>
                                      </p:cBhvr>
                                    </p:animEffect>
                                  </p:childTnLst>
                                </p:cTn>
                              </p:par>
                            </p:childTnLst>
                          </p:cTn>
                        </p:par>
                      </p:childTnLst>
                    </p:cTn>
                  </p:par>
                  <p:par>
                    <p:cTn id="165" fill="hold">
                      <p:stCondLst>
                        <p:cond delay="indefinite"/>
                      </p:stCondLst>
                      <p:childTnLst>
                        <p:par>
                          <p:cTn id="166" fill="hold">
                            <p:stCondLst>
                              <p:cond delay="0"/>
                            </p:stCondLst>
                            <p:childTnLst>
                              <p:par>
                                <p:cTn id="167" presetID="2" presetClass="entr" presetSubtype="4" fill="hold" grpId="0" nodeType="clickEffect">
                                  <p:stCondLst>
                                    <p:cond delay="0"/>
                                  </p:stCondLst>
                                  <p:childTnLst>
                                    <p:set>
                                      <p:cBhvr>
                                        <p:cTn id="168" dur="1" fill="hold">
                                          <p:stCondLst>
                                            <p:cond delay="0"/>
                                          </p:stCondLst>
                                        </p:cTn>
                                        <p:tgtEl>
                                          <p:spTgt spid="35"/>
                                        </p:tgtEl>
                                        <p:attrNameLst>
                                          <p:attrName>style.visibility</p:attrName>
                                        </p:attrNameLst>
                                      </p:cBhvr>
                                      <p:to>
                                        <p:strVal val="visible"/>
                                      </p:to>
                                    </p:set>
                                    <p:anim calcmode="lin" valueType="num">
                                      <p:cBhvr additive="base">
                                        <p:cTn id="169" dur="500" fill="hold"/>
                                        <p:tgtEl>
                                          <p:spTgt spid="35"/>
                                        </p:tgtEl>
                                        <p:attrNameLst>
                                          <p:attrName>ppt_x</p:attrName>
                                        </p:attrNameLst>
                                      </p:cBhvr>
                                      <p:tavLst>
                                        <p:tav tm="0">
                                          <p:val>
                                            <p:strVal val="#ppt_x"/>
                                          </p:val>
                                        </p:tav>
                                        <p:tav tm="100000">
                                          <p:val>
                                            <p:strVal val="#ppt_x"/>
                                          </p:val>
                                        </p:tav>
                                      </p:tavLst>
                                    </p:anim>
                                    <p:anim calcmode="lin" valueType="num">
                                      <p:cBhvr additive="base">
                                        <p:cTn id="170"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171" fill="hold">
                      <p:stCondLst>
                        <p:cond delay="indefinite"/>
                      </p:stCondLst>
                      <p:childTnLst>
                        <p:par>
                          <p:cTn id="172" fill="hold">
                            <p:stCondLst>
                              <p:cond delay="0"/>
                            </p:stCondLst>
                            <p:childTnLst>
                              <p:par>
                                <p:cTn id="173" presetID="16" presetClass="entr" presetSubtype="21" fill="hold" nodeType="clickEffect">
                                  <p:stCondLst>
                                    <p:cond delay="0"/>
                                  </p:stCondLst>
                                  <p:childTnLst>
                                    <p:set>
                                      <p:cBhvr>
                                        <p:cTn id="174" dur="1" fill="hold">
                                          <p:stCondLst>
                                            <p:cond delay="0"/>
                                          </p:stCondLst>
                                        </p:cTn>
                                        <p:tgtEl>
                                          <p:spTgt spid="6"/>
                                        </p:tgtEl>
                                        <p:attrNameLst>
                                          <p:attrName>style.visibility</p:attrName>
                                        </p:attrNameLst>
                                      </p:cBhvr>
                                      <p:to>
                                        <p:strVal val="visible"/>
                                      </p:to>
                                    </p:set>
                                    <p:animEffect transition="in" filter="barn(inVertical)">
                                      <p:cBhvr>
                                        <p:cTn id="175" dur="500"/>
                                        <p:tgtEl>
                                          <p:spTgt spid="6"/>
                                        </p:tgtEl>
                                      </p:cBhvr>
                                    </p:animEffect>
                                  </p:childTnLst>
                                </p:cTn>
                              </p:par>
                            </p:childTnLst>
                          </p:cTn>
                        </p:par>
                      </p:childTnLst>
                    </p:cTn>
                  </p:par>
                  <p:par>
                    <p:cTn id="176" fill="hold">
                      <p:stCondLst>
                        <p:cond delay="indefinite"/>
                      </p:stCondLst>
                      <p:childTnLst>
                        <p:par>
                          <p:cTn id="177" fill="hold">
                            <p:stCondLst>
                              <p:cond delay="0"/>
                            </p:stCondLst>
                            <p:childTnLst>
                              <p:par>
                                <p:cTn id="178" presetID="53" presetClass="entr" presetSubtype="16" fill="hold" grpId="0" nodeType="clickEffect">
                                  <p:stCondLst>
                                    <p:cond delay="0"/>
                                  </p:stCondLst>
                                  <p:childTnLst>
                                    <p:set>
                                      <p:cBhvr>
                                        <p:cTn id="179" dur="1" fill="hold">
                                          <p:stCondLst>
                                            <p:cond delay="0"/>
                                          </p:stCondLst>
                                        </p:cTn>
                                        <p:tgtEl>
                                          <p:spTgt spid="37"/>
                                        </p:tgtEl>
                                        <p:attrNameLst>
                                          <p:attrName>style.visibility</p:attrName>
                                        </p:attrNameLst>
                                      </p:cBhvr>
                                      <p:to>
                                        <p:strVal val="visible"/>
                                      </p:to>
                                    </p:set>
                                    <p:anim calcmode="lin" valueType="num">
                                      <p:cBhvr>
                                        <p:cTn id="180" dur="500" fill="hold"/>
                                        <p:tgtEl>
                                          <p:spTgt spid="37"/>
                                        </p:tgtEl>
                                        <p:attrNameLst>
                                          <p:attrName>ppt_w</p:attrName>
                                        </p:attrNameLst>
                                      </p:cBhvr>
                                      <p:tavLst>
                                        <p:tav tm="0">
                                          <p:val>
                                            <p:fltVal val="0"/>
                                          </p:val>
                                        </p:tav>
                                        <p:tav tm="100000">
                                          <p:val>
                                            <p:strVal val="#ppt_w"/>
                                          </p:val>
                                        </p:tav>
                                      </p:tavLst>
                                    </p:anim>
                                    <p:anim calcmode="lin" valueType="num">
                                      <p:cBhvr>
                                        <p:cTn id="181" dur="500" fill="hold"/>
                                        <p:tgtEl>
                                          <p:spTgt spid="37"/>
                                        </p:tgtEl>
                                        <p:attrNameLst>
                                          <p:attrName>ppt_h</p:attrName>
                                        </p:attrNameLst>
                                      </p:cBhvr>
                                      <p:tavLst>
                                        <p:tav tm="0">
                                          <p:val>
                                            <p:fltVal val="0"/>
                                          </p:val>
                                        </p:tav>
                                        <p:tav tm="100000">
                                          <p:val>
                                            <p:strVal val="#ppt_h"/>
                                          </p:val>
                                        </p:tav>
                                      </p:tavLst>
                                    </p:anim>
                                    <p:animEffect transition="in" filter="fade">
                                      <p:cBhvr>
                                        <p:cTn id="182"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47" grpId="0" animBg="1"/>
      <p:bldP spid="21" grpId="0" animBg="1"/>
      <p:bldP spid="20" grpId="0" animBg="1"/>
      <p:bldP spid="16" grpId="0" animBg="1"/>
      <p:bldP spid="11" grpId="0" animBg="1"/>
      <p:bldP spid="9" grpId="0" animBg="1"/>
      <p:bldP spid="28" grpId="0"/>
      <p:bldP spid="29" grpId="0"/>
      <p:bldP spid="30" grpId="0"/>
      <p:bldP spid="31" grpId="0"/>
      <p:bldP spid="32" grpId="0"/>
      <p:bldP spid="33" grpId="0"/>
      <p:bldP spid="34" grpId="0"/>
      <p:bldP spid="35" grpId="0"/>
      <p:bldP spid="37" grpId="0" animBg="1"/>
      <p:bldP spid="13" grpId="0" animBg="1"/>
      <p:bldP spid="15" grpId="0" animBg="1"/>
      <p:bldP spid="46" grpId="0" animBg="1"/>
      <p:bldP spid="19" grpId="0" animBg="1"/>
      <p:bldP spid="39" grpId="0" animBg="1"/>
      <p:bldP spid="4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03A37FE6-33D6-4A5C-A5A7-D46CC26771E2}"/>
              </a:ext>
            </a:extLst>
          </p:cNvPr>
          <p:cNvSpPr>
            <a:spLocks noGrp="1"/>
          </p:cNvSpPr>
          <p:nvPr>
            <p:ph type="title"/>
          </p:nvPr>
        </p:nvSpPr>
        <p:spPr>
          <a:xfrm>
            <a:off x="3409950" y="220664"/>
            <a:ext cx="7391400" cy="407987"/>
          </a:xfrm>
        </p:spPr>
        <p:txBody>
          <a:bodyPr>
            <a:normAutofit fontScale="90000"/>
          </a:bodyPr>
          <a:lstStyle/>
          <a:p>
            <a:r>
              <a:rPr lang="en-US" altLang="en-US" b="1" cap="none">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a typeface="ヒラギノ角ゴ Pro W3" pitchFamily="-102" charset="-128"/>
              </a:rPr>
              <a:t>Acknowledgements</a:t>
            </a:r>
          </a:p>
        </p:txBody>
      </p:sp>
      <p:pic>
        <p:nvPicPr>
          <p:cNvPr id="27651" name="Picture 4">
            <a:extLst>
              <a:ext uri="{FF2B5EF4-FFF2-40B4-BE49-F238E27FC236}">
                <a16:creationId xmlns:a16="http://schemas.microsoft.com/office/drawing/2014/main" id="{DCBA946B-AC4F-476A-9CF7-6CE7258984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66939" y="2117725"/>
            <a:ext cx="1722437" cy="124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2" name="Picture 9">
            <a:extLst>
              <a:ext uri="{FF2B5EF4-FFF2-40B4-BE49-F238E27FC236}">
                <a16:creationId xmlns:a16="http://schemas.microsoft.com/office/drawing/2014/main" id="{220CE06C-D275-4CE9-81E5-0BCFE22EC46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7726" y="4103689"/>
            <a:ext cx="2136775" cy="1500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3" name="Picture 11">
            <a:extLst>
              <a:ext uri="{FF2B5EF4-FFF2-40B4-BE49-F238E27FC236}">
                <a16:creationId xmlns:a16="http://schemas.microsoft.com/office/drawing/2014/main" id="{BDB9F88C-A48A-45CC-A1C5-5459C56D28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00639" y="4103689"/>
            <a:ext cx="1654175" cy="1654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4" name="Picture 13">
            <a:extLst>
              <a:ext uri="{FF2B5EF4-FFF2-40B4-BE49-F238E27FC236}">
                <a16:creationId xmlns:a16="http://schemas.microsoft.com/office/drawing/2014/main" id="{08A84A2F-53EA-4AE9-9C2D-F9D71180800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50175" y="4222751"/>
            <a:ext cx="1906588" cy="1262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5" name="Picture 15">
            <a:extLst>
              <a:ext uri="{FF2B5EF4-FFF2-40B4-BE49-F238E27FC236}">
                <a16:creationId xmlns:a16="http://schemas.microsoft.com/office/drawing/2014/main" id="{74295E65-23E2-4F56-A523-B8B26644EA8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13301" y="2117726"/>
            <a:ext cx="2227263" cy="1389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656" name="Picture 18">
            <a:extLst>
              <a:ext uri="{FF2B5EF4-FFF2-40B4-BE49-F238E27FC236}">
                <a16:creationId xmlns:a16="http://schemas.microsoft.com/office/drawing/2014/main" id="{3A0BF576-543A-40EF-8D7B-9D262378BC3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396163" y="2297113"/>
            <a:ext cx="26162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3545137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1.5|20.2|5.7|2.1|4|2.3|3.8|3.4|2.2|6.5|2|4.2|4.2|2.1|6.6|5.8|6.2|8.1|8|3|3.6|6.4"/>
</p:tagLst>
</file>

<file path=ppt/tags/tag2.xml><?xml version="1.0" encoding="utf-8"?>
<p:tagLst xmlns:a="http://schemas.openxmlformats.org/drawingml/2006/main" xmlns:r="http://schemas.openxmlformats.org/officeDocument/2006/relationships" xmlns:p="http://schemas.openxmlformats.org/presentationml/2006/main">
  <p:tag name="TIMING" val="|1.5|20.2|5.7|2.1|4|2.3|3.8|3.4|2.2|6.5|2|4.2|4.2|2.1|6.6|5.8|6.2|8.1|8|3|3.6|6.4"/>
</p:tagLst>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4760</TotalTime>
  <Words>401</Words>
  <Application>Microsoft Office PowerPoint</Application>
  <PresentationFormat>Widescreen</PresentationFormat>
  <Paragraphs>37</Paragraphs>
  <Slides>4</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4</vt:i4>
      </vt:variant>
    </vt:vector>
  </HeadingPairs>
  <TitlesOfParts>
    <vt:vector size="11" baseType="lpstr">
      <vt:lpstr>Arial</vt:lpstr>
      <vt:lpstr>Calibri</vt:lpstr>
      <vt:lpstr>Calibri Light</vt:lpstr>
      <vt:lpstr>Tw Cen MT</vt:lpstr>
      <vt:lpstr>ヒラギノ角ゴ Pro W3</vt:lpstr>
      <vt:lpstr>Droplet</vt:lpstr>
      <vt:lpstr>Custom Design</vt:lpstr>
      <vt:lpstr>GSKY User Guide</vt:lpstr>
      <vt:lpstr>PowerPoint Presentation</vt:lpstr>
      <vt:lpstr>PowerPoint Presentation</vt:lpstr>
      <vt:lpstr>Acknowledgements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Arapaut Sivaprasad</dc:creator>
  <cp:lastModifiedBy>Arapaut Sivaprasad</cp:lastModifiedBy>
  <cp:revision>256</cp:revision>
  <dcterms:created xsi:type="dcterms:W3CDTF">2018-12-07T07:28:57Z</dcterms:created>
  <dcterms:modified xsi:type="dcterms:W3CDTF">2018-12-11T05:04:11Z</dcterms:modified>
</cp:coreProperties>
</file>